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77" r:id="rId4"/>
    <p:sldId id="257" r:id="rId5"/>
    <p:sldId id="258" r:id="rId6"/>
    <p:sldId id="259" r:id="rId7"/>
    <p:sldId id="265" r:id="rId8"/>
    <p:sldId id="260" r:id="rId9"/>
    <p:sldId id="272" r:id="rId10"/>
    <p:sldId id="266" r:id="rId11"/>
    <p:sldId id="275" r:id="rId12"/>
    <p:sldId id="262" r:id="rId13"/>
    <p:sldId id="264" r:id="rId14"/>
    <p:sldId id="268" r:id="rId15"/>
    <p:sldId id="270" r:id="rId16"/>
    <p:sldId id="274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E8D6C5-5F79-2523-D43B-403D799EA799}" v="351" dt="2020-12-01T18:55:26.283"/>
    <p1510:client id="{28431779-E081-68D2-C8BC-30B68B56088B}" v="78" dt="2020-12-01T18:20:39.650"/>
    <p1510:client id="{79A32EA0-CA70-A6F3-E56E-5B1BE57FECA6}" v="11" dt="2020-12-01T16:49:24.603"/>
    <p1510:client id="{7E6B128A-102D-476B-AE30-542DB0D9832B}" v="972" dt="2020-12-01T17:25:57.427"/>
    <p1510:client id="{B3BFC4FD-7DEC-477A-81DD-72BACEE279B3}" v="250" dt="2020-12-01T15:47:04.663"/>
    <p1510:client id="{C16E5068-34CD-B9F3-7F3C-7660FFBF3FAB}" v="1179" dt="2020-12-01T16:11:59.245"/>
    <p1510:client id="{F6DF5F6D-4C07-2C8C-63F9-9EAF2979AE39}" v="354" dt="2020-12-01T14:58:51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4.svg"/><Relationship Id="rId4" Type="http://schemas.openxmlformats.org/officeDocument/2006/relationships/image" Target="../media/image29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4.svg"/><Relationship Id="rId4" Type="http://schemas.openxmlformats.org/officeDocument/2006/relationships/image" Target="../media/image29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6D7ED-BD3E-48C3-BFC4-7B17845ED24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6C1259-05D7-4A89-9877-C1E0AF092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 </a:t>
          </a:r>
          <a:r>
            <a:rPr lang="en-US">
              <a:latin typeface="Tw Cen MT Condensed" panose="020B0606020104020203"/>
            </a:rPr>
            <a:t>Approach</a:t>
          </a:r>
          <a:endParaRPr lang="en-US"/>
        </a:p>
      </dgm:t>
    </dgm:pt>
    <dgm:pt modelId="{A6905EA1-A6FC-4AD2-9093-2E7A99ADCF38}" type="parTrans" cxnId="{6C29B4B1-6881-4BAE-84BD-3B042672CC3D}">
      <dgm:prSet/>
      <dgm:spPr/>
      <dgm:t>
        <a:bodyPr/>
        <a:lstStyle/>
        <a:p>
          <a:endParaRPr lang="en-US"/>
        </a:p>
      </dgm:t>
    </dgm:pt>
    <dgm:pt modelId="{6FFC081C-D622-48F3-A414-B79FFA067C1C}" type="sibTrans" cxnId="{6C29B4B1-6881-4BAE-84BD-3B042672CC3D}">
      <dgm:prSet/>
      <dgm:spPr/>
      <dgm:t>
        <a:bodyPr/>
        <a:lstStyle/>
        <a:p>
          <a:endParaRPr lang="en-US"/>
        </a:p>
      </dgm:t>
    </dgm:pt>
    <dgm:pt modelId="{8700F452-800C-4741-99FE-F752D2A266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Based on Heuristics</a:t>
          </a:r>
        </a:p>
      </dgm:t>
    </dgm:pt>
    <dgm:pt modelId="{B46CEF4E-3B95-4E95-A000-4D9CD45E737C}" type="parTrans" cxnId="{A252E155-6B49-4E10-83ED-5721949EE482}">
      <dgm:prSet/>
      <dgm:spPr/>
      <dgm:t>
        <a:bodyPr/>
        <a:lstStyle/>
        <a:p>
          <a:endParaRPr lang="en-US"/>
        </a:p>
      </dgm:t>
    </dgm:pt>
    <dgm:pt modelId="{43F092D2-AA6B-49AB-9D27-1BCED0EA85C2}" type="sibTrans" cxnId="{A252E155-6B49-4E10-83ED-5721949EE482}">
      <dgm:prSet/>
      <dgm:spPr/>
      <dgm:t>
        <a:bodyPr/>
        <a:lstStyle/>
        <a:p>
          <a:endParaRPr lang="en-US"/>
        </a:p>
      </dgm:t>
    </dgm:pt>
    <dgm:pt modelId="{3012C196-AAF4-4998-822A-9589B83CA5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Complexity - O(|V|log(|V|))</a:t>
          </a:r>
        </a:p>
      </dgm:t>
    </dgm:pt>
    <dgm:pt modelId="{EF294CEB-578F-4AC0-BA7C-80998B8D03B0}" type="parTrans" cxnId="{FFA12297-58F1-48EC-BE9E-82A81BD1A4C5}">
      <dgm:prSet/>
      <dgm:spPr/>
      <dgm:t>
        <a:bodyPr/>
        <a:lstStyle/>
        <a:p>
          <a:endParaRPr lang="en-US"/>
        </a:p>
      </dgm:t>
    </dgm:pt>
    <dgm:pt modelId="{4807515E-0D92-4AB6-B4A9-7248FA6D1DD6}" type="sibTrans" cxnId="{FFA12297-58F1-48EC-BE9E-82A81BD1A4C5}">
      <dgm:prSet/>
      <dgm:spPr/>
      <dgm:t>
        <a:bodyPr/>
        <a:lstStyle/>
        <a:p>
          <a:endParaRPr lang="en-US"/>
        </a:p>
      </dgm:t>
    </dgm:pt>
    <dgm:pt modelId="{EAA13FF3-55E1-4E57-8D92-528AB52724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 Condensed" panose="020B0606020104020203"/>
            </a:rPr>
            <a:t>Does not work for negative weights</a:t>
          </a:r>
          <a:endParaRPr lang="en-US"/>
        </a:p>
      </dgm:t>
    </dgm:pt>
    <dgm:pt modelId="{2A8EFAA1-196D-4389-9F91-7892678833EF}" type="parTrans" cxnId="{29F92680-DAE3-4C6F-A1A7-4DEA42AB76C5}">
      <dgm:prSet/>
      <dgm:spPr/>
      <dgm:t>
        <a:bodyPr/>
        <a:lstStyle/>
        <a:p>
          <a:endParaRPr lang="en-US"/>
        </a:p>
      </dgm:t>
    </dgm:pt>
    <dgm:pt modelId="{1D9DF0B4-E89A-4A43-AE5F-FE0F7D5F89E8}" type="sibTrans" cxnId="{29F92680-DAE3-4C6F-A1A7-4DEA42AB76C5}">
      <dgm:prSet/>
      <dgm:spPr/>
      <dgm:t>
        <a:bodyPr/>
        <a:lstStyle/>
        <a:p>
          <a:endParaRPr lang="en-US"/>
        </a:p>
      </dgm:t>
    </dgm:pt>
    <dgm:pt modelId="{8E625D10-A2D9-428B-A774-AA0FBB4342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Does not guarantee shortest path</a:t>
          </a:r>
        </a:p>
      </dgm:t>
    </dgm:pt>
    <dgm:pt modelId="{A4D60241-EB6E-48E2-9EBF-1D22548F42CC}" type="parTrans" cxnId="{A0533A87-2A1F-432D-8388-2E69D9ACCBFC}">
      <dgm:prSet/>
      <dgm:spPr/>
      <dgm:t>
        <a:bodyPr/>
        <a:lstStyle/>
        <a:p>
          <a:endParaRPr lang="en-US"/>
        </a:p>
      </dgm:t>
    </dgm:pt>
    <dgm:pt modelId="{A2E4B4D4-A4D8-4326-975B-5454235581A2}" type="sibTrans" cxnId="{A0533A87-2A1F-432D-8388-2E69D9ACCBFC}">
      <dgm:prSet/>
      <dgm:spPr/>
      <dgm:t>
        <a:bodyPr/>
        <a:lstStyle/>
        <a:p>
          <a:endParaRPr lang="en-US"/>
        </a:p>
      </dgm:t>
    </dgm:pt>
    <dgm:pt modelId="{E667A43A-7AC3-44E2-9B64-440ABDD3E0B9}" type="pres">
      <dgm:prSet presAssocID="{D446D7ED-BD3E-48C3-BFC4-7B17845ED24A}" presName="root" presStyleCnt="0">
        <dgm:presLayoutVars>
          <dgm:dir/>
          <dgm:resizeHandles val="exact"/>
        </dgm:presLayoutVars>
      </dgm:prSet>
      <dgm:spPr/>
    </dgm:pt>
    <dgm:pt modelId="{B6A27D41-8E97-4A90-989C-D45B3C55C09C}" type="pres">
      <dgm:prSet presAssocID="{086C1259-05D7-4A89-9877-C1E0AF0924BB}" presName="compNode" presStyleCnt="0"/>
      <dgm:spPr/>
    </dgm:pt>
    <dgm:pt modelId="{B73F552A-901F-4418-95C4-9C2A90DE52E7}" type="pres">
      <dgm:prSet presAssocID="{086C1259-05D7-4A89-9877-C1E0AF0924BB}" presName="bgRect" presStyleLbl="bgShp" presStyleIdx="0" presStyleCnt="5"/>
      <dgm:spPr/>
    </dgm:pt>
    <dgm:pt modelId="{15FE5DB3-E8CA-4ECD-A37A-1000B9A701DD}" type="pres">
      <dgm:prSet presAssocID="{086C1259-05D7-4A89-9877-C1E0AF0924B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C2FE5EDC-40A7-41F0-98D2-EFDF2D10530C}" type="pres">
      <dgm:prSet presAssocID="{086C1259-05D7-4A89-9877-C1E0AF0924BB}" presName="spaceRect" presStyleCnt="0"/>
      <dgm:spPr/>
    </dgm:pt>
    <dgm:pt modelId="{CE7758B6-2B5D-4303-9B85-1F5814F9652E}" type="pres">
      <dgm:prSet presAssocID="{086C1259-05D7-4A89-9877-C1E0AF0924BB}" presName="parTx" presStyleLbl="revTx" presStyleIdx="0" presStyleCnt="5">
        <dgm:presLayoutVars>
          <dgm:chMax val="0"/>
          <dgm:chPref val="0"/>
        </dgm:presLayoutVars>
      </dgm:prSet>
      <dgm:spPr/>
    </dgm:pt>
    <dgm:pt modelId="{A6B84E0B-8481-4B0C-85DE-53B03BA8A80A}" type="pres">
      <dgm:prSet presAssocID="{6FFC081C-D622-48F3-A414-B79FFA067C1C}" presName="sibTrans" presStyleCnt="0"/>
      <dgm:spPr/>
    </dgm:pt>
    <dgm:pt modelId="{551B9D89-0D99-4D41-AA9E-EBDAEFE2837A}" type="pres">
      <dgm:prSet presAssocID="{8700F452-800C-4741-99FE-F752D2A26670}" presName="compNode" presStyleCnt="0"/>
      <dgm:spPr/>
    </dgm:pt>
    <dgm:pt modelId="{26865211-0C3F-4D3F-AE4B-DADDF49A5617}" type="pres">
      <dgm:prSet presAssocID="{8700F452-800C-4741-99FE-F752D2A26670}" presName="bgRect" presStyleLbl="bgShp" presStyleIdx="1" presStyleCnt="5"/>
      <dgm:spPr/>
    </dgm:pt>
    <dgm:pt modelId="{01A21AF3-703E-4D88-A11F-850D20D7BB9E}" type="pres">
      <dgm:prSet presAssocID="{8700F452-800C-4741-99FE-F752D2A266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A259A93-CD11-461A-A364-CEE065590D91}" type="pres">
      <dgm:prSet presAssocID="{8700F452-800C-4741-99FE-F752D2A26670}" presName="spaceRect" presStyleCnt="0"/>
      <dgm:spPr/>
    </dgm:pt>
    <dgm:pt modelId="{CC737AB0-7630-4A80-AF81-20FD48F00367}" type="pres">
      <dgm:prSet presAssocID="{8700F452-800C-4741-99FE-F752D2A26670}" presName="parTx" presStyleLbl="revTx" presStyleIdx="1" presStyleCnt="5">
        <dgm:presLayoutVars>
          <dgm:chMax val="0"/>
          <dgm:chPref val="0"/>
        </dgm:presLayoutVars>
      </dgm:prSet>
      <dgm:spPr/>
    </dgm:pt>
    <dgm:pt modelId="{19FF2B3E-55FF-45E6-B19F-171875A402C8}" type="pres">
      <dgm:prSet presAssocID="{43F092D2-AA6B-49AB-9D27-1BCED0EA85C2}" presName="sibTrans" presStyleCnt="0"/>
      <dgm:spPr/>
    </dgm:pt>
    <dgm:pt modelId="{E2521EDC-DF5C-46D8-A178-626BD2BF3873}" type="pres">
      <dgm:prSet presAssocID="{3012C196-AAF4-4998-822A-9589B83CA527}" presName="compNode" presStyleCnt="0"/>
      <dgm:spPr/>
    </dgm:pt>
    <dgm:pt modelId="{33703C96-5271-400C-BEE3-BD6A827182A1}" type="pres">
      <dgm:prSet presAssocID="{3012C196-AAF4-4998-822A-9589B83CA527}" presName="bgRect" presStyleLbl="bgShp" presStyleIdx="2" presStyleCnt="5"/>
      <dgm:spPr/>
    </dgm:pt>
    <dgm:pt modelId="{F5ADB0EA-C3BC-4CEE-8626-FBA472FC89B5}" type="pres">
      <dgm:prSet presAssocID="{3012C196-AAF4-4998-822A-9589B83CA52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A46FFF35-E96E-4DA7-B4EC-2AE37894D7E2}" type="pres">
      <dgm:prSet presAssocID="{3012C196-AAF4-4998-822A-9589B83CA527}" presName="spaceRect" presStyleCnt="0"/>
      <dgm:spPr/>
    </dgm:pt>
    <dgm:pt modelId="{C781A030-8E79-4BDB-93C4-2736563A0115}" type="pres">
      <dgm:prSet presAssocID="{3012C196-AAF4-4998-822A-9589B83CA527}" presName="parTx" presStyleLbl="revTx" presStyleIdx="2" presStyleCnt="5">
        <dgm:presLayoutVars>
          <dgm:chMax val="0"/>
          <dgm:chPref val="0"/>
        </dgm:presLayoutVars>
      </dgm:prSet>
      <dgm:spPr/>
    </dgm:pt>
    <dgm:pt modelId="{DF5776BA-03A7-41DD-B11A-7EDD0141ECD2}" type="pres">
      <dgm:prSet presAssocID="{4807515E-0D92-4AB6-B4A9-7248FA6D1DD6}" presName="sibTrans" presStyleCnt="0"/>
      <dgm:spPr/>
    </dgm:pt>
    <dgm:pt modelId="{0ED77D58-9CF0-4642-A536-D629DD38F5FE}" type="pres">
      <dgm:prSet presAssocID="{EAA13FF3-55E1-4E57-8D92-528AB5272401}" presName="compNode" presStyleCnt="0"/>
      <dgm:spPr/>
    </dgm:pt>
    <dgm:pt modelId="{A6E34138-E523-4134-A801-4184A177272D}" type="pres">
      <dgm:prSet presAssocID="{EAA13FF3-55E1-4E57-8D92-528AB5272401}" presName="bgRect" presStyleLbl="bgShp" presStyleIdx="3" presStyleCnt="5"/>
      <dgm:spPr/>
    </dgm:pt>
    <dgm:pt modelId="{8130C13B-F0F4-4E09-89C3-9F6040CC8E43}" type="pres">
      <dgm:prSet presAssocID="{EAA13FF3-55E1-4E57-8D92-528AB527240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9097D4C7-AC22-4A92-ABB6-0D7F0D2E4660}" type="pres">
      <dgm:prSet presAssocID="{EAA13FF3-55E1-4E57-8D92-528AB5272401}" presName="spaceRect" presStyleCnt="0"/>
      <dgm:spPr/>
    </dgm:pt>
    <dgm:pt modelId="{14BC3B37-BFD7-45A8-91BA-FBE1AB7C66E0}" type="pres">
      <dgm:prSet presAssocID="{EAA13FF3-55E1-4E57-8D92-528AB5272401}" presName="parTx" presStyleLbl="revTx" presStyleIdx="3" presStyleCnt="5">
        <dgm:presLayoutVars>
          <dgm:chMax val="0"/>
          <dgm:chPref val="0"/>
        </dgm:presLayoutVars>
      </dgm:prSet>
      <dgm:spPr/>
    </dgm:pt>
    <dgm:pt modelId="{29693370-E1D0-43D0-8DAC-E5283A84BD9A}" type="pres">
      <dgm:prSet presAssocID="{1D9DF0B4-E89A-4A43-AE5F-FE0F7D5F89E8}" presName="sibTrans" presStyleCnt="0"/>
      <dgm:spPr/>
    </dgm:pt>
    <dgm:pt modelId="{8D0A31E9-A169-4D2E-B84B-A41F15C292D6}" type="pres">
      <dgm:prSet presAssocID="{8E625D10-A2D9-428B-A774-AA0FBB434238}" presName="compNode" presStyleCnt="0"/>
      <dgm:spPr/>
    </dgm:pt>
    <dgm:pt modelId="{80C932E1-3001-42D9-A037-37470AA3014D}" type="pres">
      <dgm:prSet presAssocID="{8E625D10-A2D9-428B-A774-AA0FBB434238}" presName="bgRect" presStyleLbl="bgShp" presStyleIdx="4" presStyleCnt="5"/>
      <dgm:spPr/>
    </dgm:pt>
    <dgm:pt modelId="{15EF9A9F-5C81-4378-814C-C2E196D994FD}" type="pres">
      <dgm:prSet presAssocID="{8E625D10-A2D9-428B-A774-AA0FBB43423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6397BE07-739E-401B-95E8-76F236F17D38}" type="pres">
      <dgm:prSet presAssocID="{8E625D10-A2D9-428B-A774-AA0FBB434238}" presName="spaceRect" presStyleCnt="0"/>
      <dgm:spPr/>
    </dgm:pt>
    <dgm:pt modelId="{F64EFCC7-A259-4BAF-A466-BBBD905B7D50}" type="pres">
      <dgm:prSet presAssocID="{8E625D10-A2D9-428B-A774-AA0FBB43423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0B6BF204-FA65-4615-8EC3-BCB0E26D83EF}" type="presOf" srcId="{D446D7ED-BD3E-48C3-BFC4-7B17845ED24A}" destId="{E667A43A-7AC3-44E2-9B64-440ABDD3E0B9}" srcOrd="0" destOrd="0" presId="urn:microsoft.com/office/officeart/2018/2/layout/IconVerticalSolidList"/>
    <dgm:cxn modelId="{B08DAC09-66A1-4317-837D-C1A8C7ECE417}" type="presOf" srcId="{EAA13FF3-55E1-4E57-8D92-528AB5272401}" destId="{14BC3B37-BFD7-45A8-91BA-FBE1AB7C66E0}" srcOrd="0" destOrd="0" presId="urn:microsoft.com/office/officeart/2018/2/layout/IconVerticalSolidList"/>
    <dgm:cxn modelId="{944D2E15-E5AB-4AB4-A17C-E5680A88DD74}" type="presOf" srcId="{086C1259-05D7-4A89-9877-C1E0AF0924BB}" destId="{CE7758B6-2B5D-4303-9B85-1F5814F9652E}" srcOrd="0" destOrd="0" presId="urn:microsoft.com/office/officeart/2018/2/layout/IconVerticalSolidList"/>
    <dgm:cxn modelId="{5731AE46-7536-4D3F-BFF9-A711104E29D4}" type="presOf" srcId="{3012C196-AAF4-4998-822A-9589B83CA527}" destId="{C781A030-8E79-4BDB-93C4-2736563A0115}" srcOrd="0" destOrd="0" presId="urn:microsoft.com/office/officeart/2018/2/layout/IconVerticalSolidList"/>
    <dgm:cxn modelId="{A252E155-6B49-4E10-83ED-5721949EE482}" srcId="{D446D7ED-BD3E-48C3-BFC4-7B17845ED24A}" destId="{8700F452-800C-4741-99FE-F752D2A26670}" srcOrd="1" destOrd="0" parTransId="{B46CEF4E-3B95-4E95-A000-4D9CD45E737C}" sibTransId="{43F092D2-AA6B-49AB-9D27-1BCED0EA85C2}"/>
    <dgm:cxn modelId="{29F92680-DAE3-4C6F-A1A7-4DEA42AB76C5}" srcId="{D446D7ED-BD3E-48C3-BFC4-7B17845ED24A}" destId="{EAA13FF3-55E1-4E57-8D92-528AB5272401}" srcOrd="3" destOrd="0" parTransId="{2A8EFAA1-196D-4389-9F91-7892678833EF}" sibTransId="{1D9DF0B4-E89A-4A43-AE5F-FE0F7D5F89E8}"/>
    <dgm:cxn modelId="{A0533A87-2A1F-432D-8388-2E69D9ACCBFC}" srcId="{D446D7ED-BD3E-48C3-BFC4-7B17845ED24A}" destId="{8E625D10-A2D9-428B-A774-AA0FBB434238}" srcOrd="4" destOrd="0" parTransId="{A4D60241-EB6E-48E2-9EBF-1D22548F42CC}" sibTransId="{A2E4B4D4-A4D8-4326-975B-5454235581A2}"/>
    <dgm:cxn modelId="{FFA12297-58F1-48EC-BE9E-82A81BD1A4C5}" srcId="{D446D7ED-BD3E-48C3-BFC4-7B17845ED24A}" destId="{3012C196-AAF4-4998-822A-9589B83CA527}" srcOrd="2" destOrd="0" parTransId="{EF294CEB-578F-4AC0-BA7C-80998B8D03B0}" sibTransId="{4807515E-0D92-4AB6-B4A9-7248FA6D1DD6}"/>
    <dgm:cxn modelId="{D4806A99-5760-4C18-8245-E66AAAC2CC1B}" type="presOf" srcId="{8E625D10-A2D9-428B-A774-AA0FBB434238}" destId="{F64EFCC7-A259-4BAF-A466-BBBD905B7D50}" srcOrd="0" destOrd="0" presId="urn:microsoft.com/office/officeart/2018/2/layout/IconVerticalSolidList"/>
    <dgm:cxn modelId="{6C29B4B1-6881-4BAE-84BD-3B042672CC3D}" srcId="{D446D7ED-BD3E-48C3-BFC4-7B17845ED24A}" destId="{086C1259-05D7-4A89-9877-C1E0AF0924BB}" srcOrd="0" destOrd="0" parTransId="{A6905EA1-A6FC-4AD2-9093-2E7A99ADCF38}" sibTransId="{6FFC081C-D622-48F3-A414-B79FFA067C1C}"/>
    <dgm:cxn modelId="{1C236AED-D3E3-49D0-84E3-F07754D9C5EE}" type="presOf" srcId="{8700F452-800C-4741-99FE-F752D2A26670}" destId="{CC737AB0-7630-4A80-AF81-20FD48F00367}" srcOrd="0" destOrd="0" presId="urn:microsoft.com/office/officeart/2018/2/layout/IconVerticalSolidList"/>
    <dgm:cxn modelId="{88F29367-321E-4287-8731-EA166CE01909}" type="presParOf" srcId="{E667A43A-7AC3-44E2-9B64-440ABDD3E0B9}" destId="{B6A27D41-8E97-4A90-989C-D45B3C55C09C}" srcOrd="0" destOrd="0" presId="urn:microsoft.com/office/officeart/2018/2/layout/IconVerticalSolidList"/>
    <dgm:cxn modelId="{0754DF8D-1258-4341-99A9-A242DEC3AEE9}" type="presParOf" srcId="{B6A27D41-8E97-4A90-989C-D45B3C55C09C}" destId="{B73F552A-901F-4418-95C4-9C2A90DE52E7}" srcOrd="0" destOrd="0" presId="urn:microsoft.com/office/officeart/2018/2/layout/IconVerticalSolidList"/>
    <dgm:cxn modelId="{4A295615-BB5C-487F-8968-E81D5A55A296}" type="presParOf" srcId="{B6A27D41-8E97-4A90-989C-D45B3C55C09C}" destId="{15FE5DB3-E8CA-4ECD-A37A-1000B9A701DD}" srcOrd="1" destOrd="0" presId="urn:microsoft.com/office/officeart/2018/2/layout/IconVerticalSolidList"/>
    <dgm:cxn modelId="{F0A324DD-3173-430F-B202-7DA314A1DBF4}" type="presParOf" srcId="{B6A27D41-8E97-4A90-989C-D45B3C55C09C}" destId="{C2FE5EDC-40A7-41F0-98D2-EFDF2D10530C}" srcOrd="2" destOrd="0" presId="urn:microsoft.com/office/officeart/2018/2/layout/IconVerticalSolidList"/>
    <dgm:cxn modelId="{15A08341-91F3-4284-8513-A772A3E8D6C9}" type="presParOf" srcId="{B6A27D41-8E97-4A90-989C-D45B3C55C09C}" destId="{CE7758B6-2B5D-4303-9B85-1F5814F9652E}" srcOrd="3" destOrd="0" presId="urn:microsoft.com/office/officeart/2018/2/layout/IconVerticalSolidList"/>
    <dgm:cxn modelId="{BD43D8DE-1914-4465-ABA9-7DC11292595E}" type="presParOf" srcId="{E667A43A-7AC3-44E2-9B64-440ABDD3E0B9}" destId="{A6B84E0B-8481-4B0C-85DE-53B03BA8A80A}" srcOrd="1" destOrd="0" presId="urn:microsoft.com/office/officeart/2018/2/layout/IconVerticalSolidList"/>
    <dgm:cxn modelId="{4E29CF6A-18A8-4FB4-8F37-4C05BC130634}" type="presParOf" srcId="{E667A43A-7AC3-44E2-9B64-440ABDD3E0B9}" destId="{551B9D89-0D99-4D41-AA9E-EBDAEFE2837A}" srcOrd="2" destOrd="0" presId="urn:microsoft.com/office/officeart/2018/2/layout/IconVerticalSolidList"/>
    <dgm:cxn modelId="{4B7D1839-0EC8-4D19-8252-EEDE55CC8A72}" type="presParOf" srcId="{551B9D89-0D99-4D41-AA9E-EBDAEFE2837A}" destId="{26865211-0C3F-4D3F-AE4B-DADDF49A5617}" srcOrd="0" destOrd="0" presId="urn:microsoft.com/office/officeart/2018/2/layout/IconVerticalSolidList"/>
    <dgm:cxn modelId="{26F73BEB-5EDE-4882-A502-74064130A94D}" type="presParOf" srcId="{551B9D89-0D99-4D41-AA9E-EBDAEFE2837A}" destId="{01A21AF3-703E-4D88-A11F-850D20D7BB9E}" srcOrd="1" destOrd="0" presId="urn:microsoft.com/office/officeart/2018/2/layout/IconVerticalSolidList"/>
    <dgm:cxn modelId="{7BED6DB6-1E04-4A08-9340-0626638227D7}" type="presParOf" srcId="{551B9D89-0D99-4D41-AA9E-EBDAEFE2837A}" destId="{2A259A93-CD11-461A-A364-CEE065590D91}" srcOrd="2" destOrd="0" presId="urn:microsoft.com/office/officeart/2018/2/layout/IconVerticalSolidList"/>
    <dgm:cxn modelId="{0749433A-8FF7-4FEF-9AF2-28CF298BB610}" type="presParOf" srcId="{551B9D89-0D99-4D41-AA9E-EBDAEFE2837A}" destId="{CC737AB0-7630-4A80-AF81-20FD48F00367}" srcOrd="3" destOrd="0" presId="urn:microsoft.com/office/officeart/2018/2/layout/IconVerticalSolidList"/>
    <dgm:cxn modelId="{AC701892-E209-4D3C-9193-07524ED75958}" type="presParOf" srcId="{E667A43A-7AC3-44E2-9B64-440ABDD3E0B9}" destId="{19FF2B3E-55FF-45E6-B19F-171875A402C8}" srcOrd="3" destOrd="0" presId="urn:microsoft.com/office/officeart/2018/2/layout/IconVerticalSolidList"/>
    <dgm:cxn modelId="{3B9D6ED1-A25B-4B47-BA47-92AC0EE1CDDB}" type="presParOf" srcId="{E667A43A-7AC3-44E2-9B64-440ABDD3E0B9}" destId="{E2521EDC-DF5C-46D8-A178-626BD2BF3873}" srcOrd="4" destOrd="0" presId="urn:microsoft.com/office/officeart/2018/2/layout/IconVerticalSolidList"/>
    <dgm:cxn modelId="{4796C3DE-C44E-49EC-ACF0-605C6A51A3BA}" type="presParOf" srcId="{E2521EDC-DF5C-46D8-A178-626BD2BF3873}" destId="{33703C96-5271-400C-BEE3-BD6A827182A1}" srcOrd="0" destOrd="0" presId="urn:microsoft.com/office/officeart/2018/2/layout/IconVerticalSolidList"/>
    <dgm:cxn modelId="{662AA61B-CECF-4376-93D8-67ACF0391B81}" type="presParOf" srcId="{E2521EDC-DF5C-46D8-A178-626BD2BF3873}" destId="{F5ADB0EA-C3BC-4CEE-8626-FBA472FC89B5}" srcOrd="1" destOrd="0" presId="urn:microsoft.com/office/officeart/2018/2/layout/IconVerticalSolidList"/>
    <dgm:cxn modelId="{FF3398E5-8F9B-444F-BA3B-2E5052A9C9E4}" type="presParOf" srcId="{E2521EDC-DF5C-46D8-A178-626BD2BF3873}" destId="{A46FFF35-E96E-4DA7-B4EC-2AE37894D7E2}" srcOrd="2" destOrd="0" presId="urn:microsoft.com/office/officeart/2018/2/layout/IconVerticalSolidList"/>
    <dgm:cxn modelId="{FBE67128-6F64-4192-B2A4-B979033BCFDA}" type="presParOf" srcId="{E2521EDC-DF5C-46D8-A178-626BD2BF3873}" destId="{C781A030-8E79-4BDB-93C4-2736563A0115}" srcOrd="3" destOrd="0" presId="urn:microsoft.com/office/officeart/2018/2/layout/IconVerticalSolidList"/>
    <dgm:cxn modelId="{2B12B2B7-C9E6-45DA-B578-458F44EC2B37}" type="presParOf" srcId="{E667A43A-7AC3-44E2-9B64-440ABDD3E0B9}" destId="{DF5776BA-03A7-41DD-B11A-7EDD0141ECD2}" srcOrd="5" destOrd="0" presId="urn:microsoft.com/office/officeart/2018/2/layout/IconVerticalSolidList"/>
    <dgm:cxn modelId="{5FD4025B-7DCC-40E2-A2BE-A88022027657}" type="presParOf" srcId="{E667A43A-7AC3-44E2-9B64-440ABDD3E0B9}" destId="{0ED77D58-9CF0-4642-A536-D629DD38F5FE}" srcOrd="6" destOrd="0" presId="urn:microsoft.com/office/officeart/2018/2/layout/IconVerticalSolidList"/>
    <dgm:cxn modelId="{82508026-0045-4CC3-835F-A22A2CF1BB4E}" type="presParOf" srcId="{0ED77D58-9CF0-4642-A536-D629DD38F5FE}" destId="{A6E34138-E523-4134-A801-4184A177272D}" srcOrd="0" destOrd="0" presId="urn:microsoft.com/office/officeart/2018/2/layout/IconVerticalSolidList"/>
    <dgm:cxn modelId="{4F76FFE2-2E3F-4D0C-96B3-E50FF6DAB0CC}" type="presParOf" srcId="{0ED77D58-9CF0-4642-A536-D629DD38F5FE}" destId="{8130C13B-F0F4-4E09-89C3-9F6040CC8E43}" srcOrd="1" destOrd="0" presId="urn:microsoft.com/office/officeart/2018/2/layout/IconVerticalSolidList"/>
    <dgm:cxn modelId="{03CB12EE-6CC9-4974-9833-E806299EF9FE}" type="presParOf" srcId="{0ED77D58-9CF0-4642-A536-D629DD38F5FE}" destId="{9097D4C7-AC22-4A92-ABB6-0D7F0D2E4660}" srcOrd="2" destOrd="0" presId="urn:microsoft.com/office/officeart/2018/2/layout/IconVerticalSolidList"/>
    <dgm:cxn modelId="{9F22388A-E343-4673-B341-5B8C55ED2FCE}" type="presParOf" srcId="{0ED77D58-9CF0-4642-A536-D629DD38F5FE}" destId="{14BC3B37-BFD7-45A8-91BA-FBE1AB7C66E0}" srcOrd="3" destOrd="0" presId="urn:microsoft.com/office/officeart/2018/2/layout/IconVerticalSolidList"/>
    <dgm:cxn modelId="{1E45A453-F56B-4147-8501-059AFFF97FD5}" type="presParOf" srcId="{E667A43A-7AC3-44E2-9B64-440ABDD3E0B9}" destId="{29693370-E1D0-43D0-8DAC-E5283A84BD9A}" srcOrd="7" destOrd="0" presId="urn:microsoft.com/office/officeart/2018/2/layout/IconVerticalSolidList"/>
    <dgm:cxn modelId="{051B1B9F-43C6-486B-996F-202AD52217B3}" type="presParOf" srcId="{E667A43A-7AC3-44E2-9B64-440ABDD3E0B9}" destId="{8D0A31E9-A169-4D2E-B84B-A41F15C292D6}" srcOrd="8" destOrd="0" presId="urn:microsoft.com/office/officeart/2018/2/layout/IconVerticalSolidList"/>
    <dgm:cxn modelId="{CE735435-FD1D-47A2-839D-260147B699C6}" type="presParOf" srcId="{8D0A31E9-A169-4D2E-B84B-A41F15C292D6}" destId="{80C932E1-3001-42D9-A037-37470AA3014D}" srcOrd="0" destOrd="0" presId="urn:microsoft.com/office/officeart/2018/2/layout/IconVerticalSolidList"/>
    <dgm:cxn modelId="{8ACD9CA7-33DC-44C6-A52F-A03190FCB08F}" type="presParOf" srcId="{8D0A31E9-A169-4D2E-B84B-A41F15C292D6}" destId="{15EF9A9F-5C81-4378-814C-C2E196D994FD}" srcOrd="1" destOrd="0" presId="urn:microsoft.com/office/officeart/2018/2/layout/IconVerticalSolidList"/>
    <dgm:cxn modelId="{DB5052B1-C488-4B08-9377-900052767505}" type="presParOf" srcId="{8D0A31E9-A169-4D2E-B84B-A41F15C292D6}" destId="{6397BE07-739E-401B-95E8-76F236F17D38}" srcOrd="2" destOrd="0" presId="urn:microsoft.com/office/officeart/2018/2/layout/IconVerticalSolidList"/>
    <dgm:cxn modelId="{7061A5F2-82CF-43E4-BD82-66D4F352E973}" type="presParOf" srcId="{8D0A31E9-A169-4D2E-B84B-A41F15C292D6}" destId="{F64EFCC7-A259-4BAF-A466-BBBD905B7D5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A6119-7F9A-4DEC-84B4-EA1D399F9EB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6830F0-B91A-45B1-A5D7-48F1AE08D0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Greedy Algorithm</a:t>
          </a:r>
        </a:p>
      </dgm:t>
    </dgm:pt>
    <dgm:pt modelId="{A590518A-0B7F-4629-B570-5EFB0F15AD98}" type="parTrans" cxnId="{436E6EE9-3805-47F5-AFC3-1FD4F5249CED}">
      <dgm:prSet/>
      <dgm:spPr/>
      <dgm:t>
        <a:bodyPr/>
        <a:lstStyle/>
        <a:p>
          <a:endParaRPr lang="en-US"/>
        </a:p>
      </dgm:t>
    </dgm:pt>
    <dgm:pt modelId="{495D3BEC-8C88-4B9F-8084-B65D83DF13BD}" type="sibTrans" cxnId="{436E6EE9-3805-47F5-AFC3-1FD4F5249CED}">
      <dgm:prSet/>
      <dgm:spPr/>
      <dgm:t>
        <a:bodyPr/>
        <a:lstStyle/>
        <a:p>
          <a:endParaRPr lang="en-US"/>
        </a:p>
      </dgm:t>
    </dgm:pt>
    <dgm:pt modelId="{7301CA5C-0250-4504-B59A-CF56AB1F9F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Complexity - O</a:t>
          </a:r>
          <a:r>
            <a:rPr lang="en-US">
              <a:latin typeface="Tw Cen MT Condensed" panose="020B0606020104020203"/>
            </a:rPr>
            <a:t>(|V|*</a:t>
          </a:r>
          <a:r>
            <a:rPr lang="en-US"/>
            <a:t>LOG</a:t>
          </a:r>
          <a:r>
            <a:rPr lang="en-US">
              <a:latin typeface="Tw Cen MT Condensed" panose="020B0606020104020203"/>
            </a:rPr>
            <a:t>(|E|))</a:t>
          </a:r>
          <a:r>
            <a:rPr lang="en-US"/>
            <a:t> for Adj. List</a:t>
          </a:r>
        </a:p>
      </dgm:t>
    </dgm:pt>
    <dgm:pt modelId="{5CEC6048-A486-4BBE-82B0-D575B04448F8}" type="parTrans" cxnId="{F82BD19B-467A-4EE8-848E-0C5543E34A5D}">
      <dgm:prSet/>
      <dgm:spPr/>
      <dgm:t>
        <a:bodyPr/>
        <a:lstStyle/>
        <a:p>
          <a:endParaRPr lang="en-US"/>
        </a:p>
      </dgm:t>
    </dgm:pt>
    <dgm:pt modelId="{96879027-C5FC-47B3-80C3-BF494827908E}" type="sibTrans" cxnId="{F82BD19B-467A-4EE8-848E-0C5543E34A5D}">
      <dgm:prSet/>
      <dgm:spPr/>
      <dgm:t>
        <a:bodyPr/>
        <a:lstStyle/>
        <a:p>
          <a:endParaRPr lang="en-US"/>
        </a:p>
      </dgm:t>
    </dgm:pt>
    <dgm:pt modelId="{09AD5398-B195-4124-9177-11E2AE6C6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Complexity - O(|V|*|V|) for Adj. Matrix</a:t>
          </a:r>
        </a:p>
      </dgm:t>
    </dgm:pt>
    <dgm:pt modelId="{D4D43223-FFC1-4BC1-BFCE-E7317F07D5BB}" type="parTrans" cxnId="{389026F6-EAF6-4806-927A-D3248AD45B41}">
      <dgm:prSet/>
      <dgm:spPr/>
      <dgm:t>
        <a:bodyPr/>
        <a:lstStyle/>
        <a:p>
          <a:endParaRPr lang="en-US"/>
        </a:p>
      </dgm:t>
    </dgm:pt>
    <dgm:pt modelId="{65D8D304-78DC-4CCD-837D-5A1860829AAC}" type="sibTrans" cxnId="{389026F6-EAF6-4806-927A-D3248AD45B41}">
      <dgm:prSet/>
      <dgm:spPr/>
      <dgm:t>
        <a:bodyPr/>
        <a:lstStyle/>
        <a:p>
          <a:endParaRPr lang="en-US"/>
        </a:p>
      </dgm:t>
    </dgm:pt>
    <dgm:pt modelId="{041731E7-DAC6-4675-9AAB-4925755C8A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Cannot catch negative cycles</a:t>
          </a:r>
        </a:p>
      </dgm:t>
    </dgm:pt>
    <dgm:pt modelId="{C0F6493D-149F-4E59-9D4F-FA80D0886F04}" type="parTrans" cxnId="{DDD80246-71CF-4E09-AD23-C09AC67E8E4E}">
      <dgm:prSet/>
      <dgm:spPr/>
      <dgm:t>
        <a:bodyPr/>
        <a:lstStyle/>
        <a:p>
          <a:endParaRPr lang="en-US"/>
        </a:p>
      </dgm:t>
    </dgm:pt>
    <dgm:pt modelId="{3AB4DD46-F66E-42AB-B07C-13C19B124B6C}" type="sibTrans" cxnId="{DDD80246-71CF-4E09-AD23-C09AC67E8E4E}">
      <dgm:prSet/>
      <dgm:spPr/>
      <dgm:t>
        <a:bodyPr/>
        <a:lstStyle/>
        <a:p>
          <a:endParaRPr lang="en-US"/>
        </a:p>
      </dgm:t>
    </dgm:pt>
    <dgm:pt modelId="{B4B7AAAC-C1E7-4CFD-A7A9-B63DA7AF73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May work for negative edges</a:t>
          </a:r>
        </a:p>
      </dgm:t>
    </dgm:pt>
    <dgm:pt modelId="{9B6D240B-68C7-492F-8E8F-8F185E040199}" type="parTrans" cxnId="{CB49ECD5-8CF8-4CBC-A0CF-137F4C38AE2B}">
      <dgm:prSet/>
      <dgm:spPr/>
      <dgm:t>
        <a:bodyPr/>
        <a:lstStyle/>
        <a:p>
          <a:endParaRPr lang="en-US"/>
        </a:p>
      </dgm:t>
    </dgm:pt>
    <dgm:pt modelId="{DFF43C7E-2434-4D78-8E67-F46905A197B8}" type="sibTrans" cxnId="{CB49ECD5-8CF8-4CBC-A0CF-137F4C38AE2B}">
      <dgm:prSet/>
      <dgm:spPr/>
      <dgm:t>
        <a:bodyPr/>
        <a:lstStyle/>
        <a:p>
          <a:endParaRPr lang="en-US"/>
        </a:p>
      </dgm:t>
    </dgm:pt>
    <dgm:pt modelId="{228388B3-EA9B-4B16-9BFA-4C019AE524DA}" type="pres">
      <dgm:prSet presAssocID="{DADA6119-7F9A-4DEC-84B4-EA1D399F9EB4}" presName="root" presStyleCnt="0">
        <dgm:presLayoutVars>
          <dgm:dir/>
          <dgm:resizeHandles val="exact"/>
        </dgm:presLayoutVars>
      </dgm:prSet>
      <dgm:spPr/>
    </dgm:pt>
    <dgm:pt modelId="{C9461F8E-9BC2-4315-85C3-4DC9B74F79F8}" type="pres">
      <dgm:prSet presAssocID="{DB6830F0-B91A-45B1-A5D7-48F1AE08D0D0}" presName="compNode" presStyleCnt="0"/>
      <dgm:spPr/>
    </dgm:pt>
    <dgm:pt modelId="{A6CFCBBF-9CA8-4117-BD40-A71C7576165E}" type="pres">
      <dgm:prSet presAssocID="{DB6830F0-B91A-45B1-A5D7-48F1AE08D0D0}" presName="bgRect" presStyleLbl="bgShp" presStyleIdx="0" presStyleCnt="5"/>
      <dgm:spPr/>
    </dgm:pt>
    <dgm:pt modelId="{957345B9-86C6-4793-9930-1987AB706931}" type="pres">
      <dgm:prSet presAssocID="{DB6830F0-B91A-45B1-A5D7-48F1AE08D0D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8EBA0BE5-3B05-4DE0-A6CD-3BE491560670}" type="pres">
      <dgm:prSet presAssocID="{DB6830F0-B91A-45B1-A5D7-48F1AE08D0D0}" presName="spaceRect" presStyleCnt="0"/>
      <dgm:spPr/>
    </dgm:pt>
    <dgm:pt modelId="{A85D064F-034D-43A7-AEB0-C694AFF6A348}" type="pres">
      <dgm:prSet presAssocID="{DB6830F0-B91A-45B1-A5D7-48F1AE08D0D0}" presName="parTx" presStyleLbl="revTx" presStyleIdx="0" presStyleCnt="5">
        <dgm:presLayoutVars>
          <dgm:chMax val="0"/>
          <dgm:chPref val="0"/>
        </dgm:presLayoutVars>
      </dgm:prSet>
      <dgm:spPr/>
    </dgm:pt>
    <dgm:pt modelId="{6EB6345B-204C-4D22-83F8-D7FFB0CCC788}" type="pres">
      <dgm:prSet presAssocID="{495D3BEC-8C88-4B9F-8084-B65D83DF13BD}" presName="sibTrans" presStyleCnt="0"/>
      <dgm:spPr/>
    </dgm:pt>
    <dgm:pt modelId="{86C36E83-DC15-45A4-B8DB-B1AC8CDFDCB4}" type="pres">
      <dgm:prSet presAssocID="{7301CA5C-0250-4504-B59A-CF56AB1F9F98}" presName="compNode" presStyleCnt="0"/>
      <dgm:spPr/>
    </dgm:pt>
    <dgm:pt modelId="{28AF06CB-191A-44FA-A26A-E146BF50B311}" type="pres">
      <dgm:prSet presAssocID="{7301CA5C-0250-4504-B59A-CF56AB1F9F98}" presName="bgRect" presStyleLbl="bgShp" presStyleIdx="1" presStyleCnt="5"/>
      <dgm:spPr/>
    </dgm:pt>
    <dgm:pt modelId="{73FE65B3-8DED-432F-B103-5EE39960E230}" type="pres">
      <dgm:prSet presAssocID="{7301CA5C-0250-4504-B59A-CF56AB1F9F9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8EE5FBE5-384B-4657-AF27-C64070A398DD}" type="pres">
      <dgm:prSet presAssocID="{7301CA5C-0250-4504-B59A-CF56AB1F9F98}" presName="spaceRect" presStyleCnt="0"/>
      <dgm:spPr/>
    </dgm:pt>
    <dgm:pt modelId="{06007DC0-1DA1-45A2-B6EC-B1F0E81F04FD}" type="pres">
      <dgm:prSet presAssocID="{7301CA5C-0250-4504-B59A-CF56AB1F9F98}" presName="parTx" presStyleLbl="revTx" presStyleIdx="1" presStyleCnt="5">
        <dgm:presLayoutVars>
          <dgm:chMax val="0"/>
          <dgm:chPref val="0"/>
        </dgm:presLayoutVars>
      </dgm:prSet>
      <dgm:spPr/>
    </dgm:pt>
    <dgm:pt modelId="{AC8EF88E-B9A7-4D99-B42B-F49F3D7A5691}" type="pres">
      <dgm:prSet presAssocID="{96879027-C5FC-47B3-80C3-BF494827908E}" presName="sibTrans" presStyleCnt="0"/>
      <dgm:spPr/>
    </dgm:pt>
    <dgm:pt modelId="{59174A28-FC90-4F94-A272-20801E637A97}" type="pres">
      <dgm:prSet presAssocID="{09AD5398-B195-4124-9177-11E2AE6C6349}" presName="compNode" presStyleCnt="0"/>
      <dgm:spPr/>
    </dgm:pt>
    <dgm:pt modelId="{FA727AD4-2746-4E1F-9FDB-46086C62E35B}" type="pres">
      <dgm:prSet presAssocID="{09AD5398-B195-4124-9177-11E2AE6C6349}" presName="bgRect" presStyleLbl="bgShp" presStyleIdx="2" presStyleCnt="5"/>
      <dgm:spPr/>
    </dgm:pt>
    <dgm:pt modelId="{BACC792E-EEAC-4C92-84A5-BEB119015DE2}" type="pres">
      <dgm:prSet presAssocID="{09AD5398-B195-4124-9177-11E2AE6C63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573C3C4A-47AC-42CD-82AC-CE4C00350DBC}" type="pres">
      <dgm:prSet presAssocID="{09AD5398-B195-4124-9177-11E2AE6C6349}" presName="spaceRect" presStyleCnt="0"/>
      <dgm:spPr/>
    </dgm:pt>
    <dgm:pt modelId="{83EC2EB3-665E-4C5E-8974-C90722B083B3}" type="pres">
      <dgm:prSet presAssocID="{09AD5398-B195-4124-9177-11E2AE6C6349}" presName="parTx" presStyleLbl="revTx" presStyleIdx="2" presStyleCnt="5">
        <dgm:presLayoutVars>
          <dgm:chMax val="0"/>
          <dgm:chPref val="0"/>
        </dgm:presLayoutVars>
      </dgm:prSet>
      <dgm:spPr/>
    </dgm:pt>
    <dgm:pt modelId="{D36E0EDF-91DD-4339-AD22-5315816C9F6C}" type="pres">
      <dgm:prSet presAssocID="{65D8D304-78DC-4CCD-837D-5A1860829AAC}" presName="sibTrans" presStyleCnt="0"/>
      <dgm:spPr/>
    </dgm:pt>
    <dgm:pt modelId="{2D67AD7E-BF30-4D51-9DFD-71C021E0BC7C}" type="pres">
      <dgm:prSet presAssocID="{041731E7-DAC6-4675-9AAB-4925755C8AD2}" presName="compNode" presStyleCnt="0"/>
      <dgm:spPr/>
    </dgm:pt>
    <dgm:pt modelId="{E52E7CFC-6ECA-44A5-99F0-86DA8AD83AAC}" type="pres">
      <dgm:prSet presAssocID="{041731E7-DAC6-4675-9AAB-4925755C8AD2}" presName="bgRect" presStyleLbl="bgShp" presStyleIdx="3" presStyleCnt="5"/>
      <dgm:spPr/>
    </dgm:pt>
    <dgm:pt modelId="{7D74AB51-F4B9-4FE4-95A6-468560CFEE09}" type="pres">
      <dgm:prSet presAssocID="{041731E7-DAC6-4675-9AAB-4925755C8AD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94749DA0-262F-41A1-8046-E596AE6F7642}" type="pres">
      <dgm:prSet presAssocID="{041731E7-DAC6-4675-9AAB-4925755C8AD2}" presName="spaceRect" presStyleCnt="0"/>
      <dgm:spPr/>
    </dgm:pt>
    <dgm:pt modelId="{D6300681-07E3-4668-93B5-9835B1D1223D}" type="pres">
      <dgm:prSet presAssocID="{041731E7-DAC6-4675-9AAB-4925755C8AD2}" presName="parTx" presStyleLbl="revTx" presStyleIdx="3" presStyleCnt="5">
        <dgm:presLayoutVars>
          <dgm:chMax val="0"/>
          <dgm:chPref val="0"/>
        </dgm:presLayoutVars>
      </dgm:prSet>
      <dgm:spPr/>
    </dgm:pt>
    <dgm:pt modelId="{41895E0B-EF58-40CD-A18E-695A0BE6C83B}" type="pres">
      <dgm:prSet presAssocID="{3AB4DD46-F66E-42AB-B07C-13C19B124B6C}" presName="sibTrans" presStyleCnt="0"/>
      <dgm:spPr/>
    </dgm:pt>
    <dgm:pt modelId="{974D7803-A7C3-49BD-941D-640B2A50CBCA}" type="pres">
      <dgm:prSet presAssocID="{B4B7AAAC-C1E7-4CFD-A7A9-B63DA7AF734A}" presName="compNode" presStyleCnt="0"/>
      <dgm:spPr/>
    </dgm:pt>
    <dgm:pt modelId="{E1AB0BB3-CE70-4920-AD80-AAB7471EBEAD}" type="pres">
      <dgm:prSet presAssocID="{B4B7AAAC-C1E7-4CFD-A7A9-B63DA7AF734A}" presName="bgRect" presStyleLbl="bgShp" presStyleIdx="4" presStyleCnt="5"/>
      <dgm:spPr/>
    </dgm:pt>
    <dgm:pt modelId="{BCFEBFA8-6770-423E-9567-3E48451EB932}" type="pres">
      <dgm:prSet presAssocID="{B4B7AAAC-C1E7-4CFD-A7A9-B63DA7AF734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46C1104B-D61E-4529-A493-C872FF5DD0FD}" type="pres">
      <dgm:prSet presAssocID="{B4B7AAAC-C1E7-4CFD-A7A9-B63DA7AF734A}" presName="spaceRect" presStyleCnt="0"/>
      <dgm:spPr/>
    </dgm:pt>
    <dgm:pt modelId="{C2E008AE-FA17-43B6-909F-BD927E4133EC}" type="pres">
      <dgm:prSet presAssocID="{B4B7AAAC-C1E7-4CFD-A7A9-B63DA7AF734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C970A1B-6660-42E6-92AE-4720DD7E61C0}" type="presOf" srcId="{B4B7AAAC-C1E7-4CFD-A7A9-B63DA7AF734A}" destId="{C2E008AE-FA17-43B6-909F-BD927E4133EC}" srcOrd="0" destOrd="0" presId="urn:microsoft.com/office/officeart/2018/2/layout/IconVerticalSolidList"/>
    <dgm:cxn modelId="{8F7A681F-FDC5-4547-84A8-C834B95CBB81}" type="presOf" srcId="{09AD5398-B195-4124-9177-11E2AE6C6349}" destId="{83EC2EB3-665E-4C5E-8974-C90722B083B3}" srcOrd="0" destOrd="0" presId="urn:microsoft.com/office/officeart/2018/2/layout/IconVerticalSolidList"/>
    <dgm:cxn modelId="{3EFDF23D-CAC3-49D2-8461-BE09818D625E}" type="presOf" srcId="{041731E7-DAC6-4675-9AAB-4925755C8AD2}" destId="{D6300681-07E3-4668-93B5-9835B1D1223D}" srcOrd="0" destOrd="0" presId="urn:microsoft.com/office/officeart/2018/2/layout/IconVerticalSolidList"/>
    <dgm:cxn modelId="{DDD80246-71CF-4E09-AD23-C09AC67E8E4E}" srcId="{DADA6119-7F9A-4DEC-84B4-EA1D399F9EB4}" destId="{041731E7-DAC6-4675-9AAB-4925755C8AD2}" srcOrd="3" destOrd="0" parTransId="{C0F6493D-149F-4E59-9D4F-FA80D0886F04}" sibTransId="{3AB4DD46-F66E-42AB-B07C-13C19B124B6C}"/>
    <dgm:cxn modelId="{F82BD19B-467A-4EE8-848E-0C5543E34A5D}" srcId="{DADA6119-7F9A-4DEC-84B4-EA1D399F9EB4}" destId="{7301CA5C-0250-4504-B59A-CF56AB1F9F98}" srcOrd="1" destOrd="0" parTransId="{5CEC6048-A486-4BBE-82B0-D575B04448F8}" sibTransId="{96879027-C5FC-47B3-80C3-BF494827908E}"/>
    <dgm:cxn modelId="{130E9DB7-FC38-4E81-88DC-D0D93EE05414}" type="presOf" srcId="{DB6830F0-B91A-45B1-A5D7-48F1AE08D0D0}" destId="{A85D064F-034D-43A7-AEB0-C694AFF6A348}" srcOrd="0" destOrd="0" presId="urn:microsoft.com/office/officeart/2018/2/layout/IconVerticalSolidList"/>
    <dgm:cxn modelId="{CB49ECD5-8CF8-4CBC-A0CF-137F4C38AE2B}" srcId="{DADA6119-7F9A-4DEC-84B4-EA1D399F9EB4}" destId="{B4B7AAAC-C1E7-4CFD-A7A9-B63DA7AF734A}" srcOrd="4" destOrd="0" parTransId="{9B6D240B-68C7-492F-8E8F-8F185E040199}" sibTransId="{DFF43C7E-2434-4D78-8E67-F46905A197B8}"/>
    <dgm:cxn modelId="{EC25F9DF-5121-469D-A54B-54ACF81C3EE9}" type="presOf" srcId="{7301CA5C-0250-4504-B59A-CF56AB1F9F98}" destId="{06007DC0-1DA1-45A2-B6EC-B1F0E81F04FD}" srcOrd="0" destOrd="0" presId="urn:microsoft.com/office/officeart/2018/2/layout/IconVerticalSolidList"/>
    <dgm:cxn modelId="{58184EE4-AC7B-46C6-B30A-CBD278D575D2}" type="presOf" srcId="{DADA6119-7F9A-4DEC-84B4-EA1D399F9EB4}" destId="{228388B3-EA9B-4B16-9BFA-4C019AE524DA}" srcOrd="0" destOrd="0" presId="urn:microsoft.com/office/officeart/2018/2/layout/IconVerticalSolidList"/>
    <dgm:cxn modelId="{436E6EE9-3805-47F5-AFC3-1FD4F5249CED}" srcId="{DADA6119-7F9A-4DEC-84B4-EA1D399F9EB4}" destId="{DB6830F0-B91A-45B1-A5D7-48F1AE08D0D0}" srcOrd="0" destOrd="0" parTransId="{A590518A-0B7F-4629-B570-5EFB0F15AD98}" sibTransId="{495D3BEC-8C88-4B9F-8084-B65D83DF13BD}"/>
    <dgm:cxn modelId="{389026F6-EAF6-4806-927A-D3248AD45B41}" srcId="{DADA6119-7F9A-4DEC-84B4-EA1D399F9EB4}" destId="{09AD5398-B195-4124-9177-11E2AE6C6349}" srcOrd="2" destOrd="0" parTransId="{D4D43223-FFC1-4BC1-BFCE-E7317F07D5BB}" sibTransId="{65D8D304-78DC-4CCD-837D-5A1860829AAC}"/>
    <dgm:cxn modelId="{0F18F6B8-5037-4A39-B622-0509F20824E8}" type="presParOf" srcId="{228388B3-EA9B-4B16-9BFA-4C019AE524DA}" destId="{C9461F8E-9BC2-4315-85C3-4DC9B74F79F8}" srcOrd="0" destOrd="0" presId="urn:microsoft.com/office/officeart/2018/2/layout/IconVerticalSolidList"/>
    <dgm:cxn modelId="{72E70DB7-00AF-4959-AA46-CDEEA5444E73}" type="presParOf" srcId="{C9461F8E-9BC2-4315-85C3-4DC9B74F79F8}" destId="{A6CFCBBF-9CA8-4117-BD40-A71C7576165E}" srcOrd="0" destOrd="0" presId="urn:microsoft.com/office/officeart/2018/2/layout/IconVerticalSolidList"/>
    <dgm:cxn modelId="{4BB0D49E-4E38-45B6-A081-58169CEB98E9}" type="presParOf" srcId="{C9461F8E-9BC2-4315-85C3-4DC9B74F79F8}" destId="{957345B9-86C6-4793-9930-1987AB706931}" srcOrd="1" destOrd="0" presId="urn:microsoft.com/office/officeart/2018/2/layout/IconVerticalSolidList"/>
    <dgm:cxn modelId="{1479DA25-7CFF-4CA1-BBEB-BDA33F8F4EC1}" type="presParOf" srcId="{C9461F8E-9BC2-4315-85C3-4DC9B74F79F8}" destId="{8EBA0BE5-3B05-4DE0-A6CD-3BE491560670}" srcOrd="2" destOrd="0" presId="urn:microsoft.com/office/officeart/2018/2/layout/IconVerticalSolidList"/>
    <dgm:cxn modelId="{613E2EBE-FC05-47F0-86C3-683A293422E9}" type="presParOf" srcId="{C9461F8E-9BC2-4315-85C3-4DC9B74F79F8}" destId="{A85D064F-034D-43A7-AEB0-C694AFF6A348}" srcOrd="3" destOrd="0" presId="urn:microsoft.com/office/officeart/2018/2/layout/IconVerticalSolidList"/>
    <dgm:cxn modelId="{B2FEA2BF-BE86-4533-92CB-4495A3CB7A6F}" type="presParOf" srcId="{228388B3-EA9B-4B16-9BFA-4C019AE524DA}" destId="{6EB6345B-204C-4D22-83F8-D7FFB0CCC788}" srcOrd="1" destOrd="0" presId="urn:microsoft.com/office/officeart/2018/2/layout/IconVerticalSolidList"/>
    <dgm:cxn modelId="{CC931555-0406-48AC-9275-06D087101F3D}" type="presParOf" srcId="{228388B3-EA9B-4B16-9BFA-4C019AE524DA}" destId="{86C36E83-DC15-45A4-B8DB-B1AC8CDFDCB4}" srcOrd="2" destOrd="0" presId="urn:microsoft.com/office/officeart/2018/2/layout/IconVerticalSolidList"/>
    <dgm:cxn modelId="{17312B32-BD23-426D-8C62-70A59158A3D1}" type="presParOf" srcId="{86C36E83-DC15-45A4-B8DB-B1AC8CDFDCB4}" destId="{28AF06CB-191A-44FA-A26A-E146BF50B311}" srcOrd="0" destOrd="0" presId="urn:microsoft.com/office/officeart/2018/2/layout/IconVerticalSolidList"/>
    <dgm:cxn modelId="{A8311BA1-3DD6-4278-BD07-D22DE0C8744E}" type="presParOf" srcId="{86C36E83-DC15-45A4-B8DB-B1AC8CDFDCB4}" destId="{73FE65B3-8DED-432F-B103-5EE39960E230}" srcOrd="1" destOrd="0" presId="urn:microsoft.com/office/officeart/2018/2/layout/IconVerticalSolidList"/>
    <dgm:cxn modelId="{19446F92-FFAB-41CD-8F7D-51CDAB23CCC4}" type="presParOf" srcId="{86C36E83-DC15-45A4-B8DB-B1AC8CDFDCB4}" destId="{8EE5FBE5-384B-4657-AF27-C64070A398DD}" srcOrd="2" destOrd="0" presId="urn:microsoft.com/office/officeart/2018/2/layout/IconVerticalSolidList"/>
    <dgm:cxn modelId="{826FF44D-96D6-4EFA-94DC-82F945D7CBB9}" type="presParOf" srcId="{86C36E83-DC15-45A4-B8DB-B1AC8CDFDCB4}" destId="{06007DC0-1DA1-45A2-B6EC-B1F0E81F04FD}" srcOrd="3" destOrd="0" presId="urn:microsoft.com/office/officeart/2018/2/layout/IconVerticalSolidList"/>
    <dgm:cxn modelId="{37580B6A-77C8-445C-B8AD-C1B1DDAC9ED7}" type="presParOf" srcId="{228388B3-EA9B-4B16-9BFA-4C019AE524DA}" destId="{AC8EF88E-B9A7-4D99-B42B-F49F3D7A5691}" srcOrd="3" destOrd="0" presId="urn:microsoft.com/office/officeart/2018/2/layout/IconVerticalSolidList"/>
    <dgm:cxn modelId="{2E28ED54-DDC2-40CB-8061-B3271639785B}" type="presParOf" srcId="{228388B3-EA9B-4B16-9BFA-4C019AE524DA}" destId="{59174A28-FC90-4F94-A272-20801E637A97}" srcOrd="4" destOrd="0" presId="urn:microsoft.com/office/officeart/2018/2/layout/IconVerticalSolidList"/>
    <dgm:cxn modelId="{F9D90ECA-5C80-41DF-A4C6-DA3DB81710F9}" type="presParOf" srcId="{59174A28-FC90-4F94-A272-20801E637A97}" destId="{FA727AD4-2746-4E1F-9FDB-46086C62E35B}" srcOrd="0" destOrd="0" presId="urn:microsoft.com/office/officeart/2018/2/layout/IconVerticalSolidList"/>
    <dgm:cxn modelId="{A8490BEC-1BC7-40C9-A05A-3DFB947F10AE}" type="presParOf" srcId="{59174A28-FC90-4F94-A272-20801E637A97}" destId="{BACC792E-EEAC-4C92-84A5-BEB119015DE2}" srcOrd="1" destOrd="0" presId="urn:microsoft.com/office/officeart/2018/2/layout/IconVerticalSolidList"/>
    <dgm:cxn modelId="{7472D5CD-C085-4000-BE55-5F9AD7324939}" type="presParOf" srcId="{59174A28-FC90-4F94-A272-20801E637A97}" destId="{573C3C4A-47AC-42CD-82AC-CE4C00350DBC}" srcOrd="2" destOrd="0" presId="urn:microsoft.com/office/officeart/2018/2/layout/IconVerticalSolidList"/>
    <dgm:cxn modelId="{C7FC2F19-0490-404D-8FD2-E4E1115108C9}" type="presParOf" srcId="{59174A28-FC90-4F94-A272-20801E637A97}" destId="{83EC2EB3-665E-4C5E-8974-C90722B083B3}" srcOrd="3" destOrd="0" presId="urn:microsoft.com/office/officeart/2018/2/layout/IconVerticalSolidList"/>
    <dgm:cxn modelId="{42F2A504-CDB5-488E-9E23-7242E3570CEC}" type="presParOf" srcId="{228388B3-EA9B-4B16-9BFA-4C019AE524DA}" destId="{D36E0EDF-91DD-4339-AD22-5315816C9F6C}" srcOrd="5" destOrd="0" presId="urn:microsoft.com/office/officeart/2018/2/layout/IconVerticalSolidList"/>
    <dgm:cxn modelId="{AA1C1CC0-C476-4C9D-A637-3493A9B96138}" type="presParOf" srcId="{228388B3-EA9B-4B16-9BFA-4C019AE524DA}" destId="{2D67AD7E-BF30-4D51-9DFD-71C021E0BC7C}" srcOrd="6" destOrd="0" presId="urn:microsoft.com/office/officeart/2018/2/layout/IconVerticalSolidList"/>
    <dgm:cxn modelId="{05647522-3E70-402A-BB41-F083D4CE165F}" type="presParOf" srcId="{2D67AD7E-BF30-4D51-9DFD-71C021E0BC7C}" destId="{E52E7CFC-6ECA-44A5-99F0-86DA8AD83AAC}" srcOrd="0" destOrd="0" presId="urn:microsoft.com/office/officeart/2018/2/layout/IconVerticalSolidList"/>
    <dgm:cxn modelId="{40632E9C-F7A1-452C-A4C4-A593A646689D}" type="presParOf" srcId="{2D67AD7E-BF30-4D51-9DFD-71C021E0BC7C}" destId="{7D74AB51-F4B9-4FE4-95A6-468560CFEE09}" srcOrd="1" destOrd="0" presId="urn:microsoft.com/office/officeart/2018/2/layout/IconVerticalSolidList"/>
    <dgm:cxn modelId="{1C2D871E-4FFC-4CB6-912A-47EB0EAB825D}" type="presParOf" srcId="{2D67AD7E-BF30-4D51-9DFD-71C021E0BC7C}" destId="{94749DA0-262F-41A1-8046-E596AE6F7642}" srcOrd="2" destOrd="0" presId="urn:microsoft.com/office/officeart/2018/2/layout/IconVerticalSolidList"/>
    <dgm:cxn modelId="{79D726F8-0C3A-46B4-A497-ACA4F6C30974}" type="presParOf" srcId="{2D67AD7E-BF30-4D51-9DFD-71C021E0BC7C}" destId="{D6300681-07E3-4668-93B5-9835B1D1223D}" srcOrd="3" destOrd="0" presId="urn:microsoft.com/office/officeart/2018/2/layout/IconVerticalSolidList"/>
    <dgm:cxn modelId="{72917806-47AA-4272-BBD1-212FD731F7A8}" type="presParOf" srcId="{228388B3-EA9B-4B16-9BFA-4C019AE524DA}" destId="{41895E0B-EF58-40CD-A18E-695A0BE6C83B}" srcOrd="7" destOrd="0" presId="urn:microsoft.com/office/officeart/2018/2/layout/IconVerticalSolidList"/>
    <dgm:cxn modelId="{5DEF2F4F-C9E5-4718-BA91-CF47B21D32EF}" type="presParOf" srcId="{228388B3-EA9B-4B16-9BFA-4C019AE524DA}" destId="{974D7803-A7C3-49BD-941D-640B2A50CBCA}" srcOrd="8" destOrd="0" presId="urn:microsoft.com/office/officeart/2018/2/layout/IconVerticalSolidList"/>
    <dgm:cxn modelId="{ACB44435-5470-41A2-819E-165470EDBA90}" type="presParOf" srcId="{974D7803-A7C3-49BD-941D-640B2A50CBCA}" destId="{E1AB0BB3-CE70-4920-AD80-AAB7471EBEAD}" srcOrd="0" destOrd="0" presId="urn:microsoft.com/office/officeart/2018/2/layout/IconVerticalSolidList"/>
    <dgm:cxn modelId="{29E7A92E-BB37-4104-A8BB-DDF9B0E0750A}" type="presParOf" srcId="{974D7803-A7C3-49BD-941D-640B2A50CBCA}" destId="{BCFEBFA8-6770-423E-9567-3E48451EB932}" srcOrd="1" destOrd="0" presId="urn:microsoft.com/office/officeart/2018/2/layout/IconVerticalSolidList"/>
    <dgm:cxn modelId="{933BD332-27BB-4DAB-9DF1-03F86A9B4C36}" type="presParOf" srcId="{974D7803-A7C3-49BD-941D-640B2A50CBCA}" destId="{46C1104B-D61E-4529-A493-C872FF5DD0FD}" srcOrd="2" destOrd="0" presId="urn:microsoft.com/office/officeart/2018/2/layout/IconVerticalSolidList"/>
    <dgm:cxn modelId="{5023B4A9-2427-482A-8A8F-7866174F9278}" type="presParOf" srcId="{974D7803-A7C3-49BD-941D-640B2A50CBCA}" destId="{C2E008AE-FA17-43B6-909F-BD927E4133E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AF9E52-9101-4837-BF13-876B0F090D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3761E1-3A83-4A52-8DEA-36F9E02B73A7}">
      <dgm:prSet/>
      <dgm:spPr/>
      <dgm:t>
        <a:bodyPr/>
        <a:lstStyle/>
        <a:p>
          <a:r>
            <a:rPr lang="en-US" b="1"/>
            <a:t>Non-Greedy</a:t>
          </a:r>
          <a:r>
            <a:rPr lang="en-US"/>
            <a:t> Algorithm</a:t>
          </a:r>
        </a:p>
      </dgm:t>
    </dgm:pt>
    <dgm:pt modelId="{5C109AE2-A080-482E-B7B6-2FE3BAC5C842}" type="parTrans" cxnId="{20A0A04E-6EDC-45B5-A0ED-29802956B7DC}">
      <dgm:prSet/>
      <dgm:spPr/>
      <dgm:t>
        <a:bodyPr/>
        <a:lstStyle/>
        <a:p>
          <a:endParaRPr lang="en-US"/>
        </a:p>
      </dgm:t>
    </dgm:pt>
    <dgm:pt modelId="{72823AC5-8EB0-4320-BABB-4EC6E85155F4}" type="sibTrans" cxnId="{20A0A04E-6EDC-45B5-A0ED-29802956B7DC}">
      <dgm:prSet/>
      <dgm:spPr/>
      <dgm:t>
        <a:bodyPr/>
        <a:lstStyle/>
        <a:p>
          <a:endParaRPr lang="en-US"/>
        </a:p>
      </dgm:t>
    </dgm:pt>
    <dgm:pt modelId="{E6EEF784-F829-4E6F-A409-799472A35867}">
      <dgm:prSet/>
      <dgm:spPr/>
      <dgm:t>
        <a:bodyPr/>
        <a:lstStyle/>
        <a:p>
          <a:r>
            <a:rPr lang="en-US"/>
            <a:t>Runs at most </a:t>
          </a:r>
          <a:r>
            <a:rPr lang="en-US" b="1"/>
            <a:t>|V|-1  </a:t>
          </a:r>
          <a:r>
            <a:rPr lang="en-US"/>
            <a:t>times </a:t>
          </a:r>
        </a:p>
      </dgm:t>
    </dgm:pt>
    <dgm:pt modelId="{725BB55A-4945-4D21-A71C-980358CA4454}" type="parTrans" cxnId="{D4F285BE-09AA-4CE6-8641-E825250CFCA3}">
      <dgm:prSet/>
      <dgm:spPr/>
      <dgm:t>
        <a:bodyPr/>
        <a:lstStyle/>
        <a:p>
          <a:endParaRPr lang="en-US"/>
        </a:p>
      </dgm:t>
    </dgm:pt>
    <dgm:pt modelId="{C6FFB578-A07C-48BF-8704-93F7FC1055CF}" type="sibTrans" cxnId="{D4F285BE-09AA-4CE6-8641-E825250CFCA3}">
      <dgm:prSet/>
      <dgm:spPr/>
      <dgm:t>
        <a:bodyPr/>
        <a:lstStyle/>
        <a:p>
          <a:endParaRPr lang="en-US"/>
        </a:p>
      </dgm:t>
    </dgm:pt>
    <dgm:pt modelId="{2F309AEB-C5C8-4593-A4E5-9FDA3CF74361}">
      <dgm:prSet/>
      <dgm:spPr/>
      <dgm:t>
        <a:bodyPr/>
        <a:lstStyle/>
        <a:p>
          <a:r>
            <a:rPr lang="en-US"/>
            <a:t>Complexity - </a:t>
          </a:r>
          <a:r>
            <a:rPr lang="en-US" b="1"/>
            <a:t>O(|V|*|E|)</a:t>
          </a:r>
          <a:endParaRPr lang="en-US"/>
        </a:p>
      </dgm:t>
    </dgm:pt>
    <dgm:pt modelId="{FA6C46F1-6735-4871-978A-8AA890CB378A}" type="parTrans" cxnId="{7B11B055-1FF7-44A6-87E2-777DD8E8497B}">
      <dgm:prSet/>
      <dgm:spPr/>
      <dgm:t>
        <a:bodyPr/>
        <a:lstStyle/>
        <a:p>
          <a:endParaRPr lang="en-US"/>
        </a:p>
      </dgm:t>
    </dgm:pt>
    <dgm:pt modelId="{12514508-5C03-452D-931E-5A325AB0821C}" type="sibTrans" cxnId="{7B11B055-1FF7-44A6-87E2-777DD8E8497B}">
      <dgm:prSet/>
      <dgm:spPr/>
      <dgm:t>
        <a:bodyPr/>
        <a:lstStyle/>
        <a:p>
          <a:endParaRPr lang="en-US"/>
        </a:p>
      </dgm:t>
    </dgm:pt>
    <dgm:pt modelId="{963AB719-0E02-4108-8ACE-62E31BDA3751}">
      <dgm:prSet/>
      <dgm:spPr/>
      <dgm:t>
        <a:bodyPr/>
        <a:lstStyle/>
        <a:p>
          <a:r>
            <a:rPr lang="en-US"/>
            <a:t>Can work on </a:t>
          </a:r>
          <a:r>
            <a:rPr lang="en-US" b="1"/>
            <a:t>negative edges</a:t>
          </a:r>
          <a:endParaRPr lang="en-US"/>
        </a:p>
      </dgm:t>
    </dgm:pt>
    <dgm:pt modelId="{BC16C8D0-C15A-4527-8E7D-AEDB1C774CA0}" type="parTrans" cxnId="{8DEAC513-CB79-4D76-B77F-5C2371C4F992}">
      <dgm:prSet/>
      <dgm:spPr/>
      <dgm:t>
        <a:bodyPr/>
        <a:lstStyle/>
        <a:p>
          <a:endParaRPr lang="en-US"/>
        </a:p>
      </dgm:t>
    </dgm:pt>
    <dgm:pt modelId="{7F2EA81F-FAB0-4B54-87E4-16A74270E675}" type="sibTrans" cxnId="{8DEAC513-CB79-4D76-B77F-5C2371C4F992}">
      <dgm:prSet/>
      <dgm:spPr/>
      <dgm:t>
        <a:bodyPr/>
        <a:lstStyle/>
        <a:p>
          <a:endParaRPr lang="en-US"/>
        </a:p>
      </dgm:t>
    </dgm:pt>
    <dgm:pt modelId="{C3A171B6-9F8D-486C-AB91-6B39AF6E3BAC}">
      <dgm:prSet/>
      <dgm:spPr/>
      <dgm:t>
        <a:bodyPr/>
        <a:lstStyle/>
        <a:p>
          <a:r>
            <a:rPr lang="en-US"/>
            <a:t>Can catch </a:t>
          </a:r>
          <a:r>
            <a:rPr lang="en-US" b="1"/>
            <a:t>negative cycles</a:t>
          </a:r>
          <a:endParaRPr lang="en-US"/>
        </a:p>
      </dgm:t>
    </dgm:pt>
    <dgm:pt modelId="{79B6B6AA-1033-4D3B-9B7C-EB95E8E80AFD}" type="parTrans" cxnId="{DF365D27-967F-48B9-846B-8D62641C9AD1}">
      <dgm:prSet/>
      <dgm:spPr/>
      <dgm:t>
        <a:bodyPr/>
        <a:lstStyle/>
        <a:p>
          <a:endParaRPr lang="en-US"/>
        </a:p>
      </dgm:t>
    </dgm:pt>
    <dgm:pt modelId="{6B22CD21-DE88-4257-A82D-A18CDD68D3B6}" type="sibTrans" cxnId="{DF365D27-967F-48B9-846B-8D62641C9AD1}">
      <dgm:prSet/>
      <dgm:spPr/>
      <dgm:t>
        <a:bodyPr/>
        <a:lstStyle/>
        <a:p>
          <a:endParaRPr lang="en-US"/>
        </a:p>
      </dgm:t>
    </dgm:pt>
    <dgm:pt modelId="{2254BE37-4C19-4994-822E-5DC89814E908}" type="pres">
      <dgm:prSet presAssocID="{A4AF9E52-9101-4837-BF13-876B0F090DCB}" presName="root" presStyleCnt="0">
        <dgm:presLayoutVars>
          <dgm:dir/>
          <dgm:resizeHandles val="exact"/>
        </dgm:presLayoutVars>
      </dgm:prSet>
      <dgm:spPr/>
    </dgm:pt>
    <dgm:pt modelId="{20B608B4-D34E-47CB-A359-8F34DB471D2D}" type="pres">
      <dgm:prSet presAssocID="{FA3761E1-3A83-4A52-8DEA-36F9E02B73A7}" presName="compNode" presStyleCnt="0"/>
      <dgm:spPr/>
    </dgm:pt>
    <dgm:pt modelId="{576D65A5-F725-4C69-A0B9-3C17BAACA67E}" type="pres">
      <dgm:prSet presAssocID="{FA3761E1-3A83-4A52-8DEA-36F9E02B73A7}" presName="bgRect" presStyleLbl="bgShp" presStyleIdx="0" presStyleCnt="5"/>
      <dgm:spPr/>
    </dgm:pt>
    <dgm:pt modelId="{DD5B0797-E86F-4315-9290-A15DCCF9E3EB}" type="pres">
      <dgm:prSet presAssocID="{FA3761E1-3A83-4A52-8DEA-36F9E02B73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F6CD6C3A-FDD0-4BD2-AC02-408B615F01B5}" type="pres">
      <dgm:prSet presAssocID="{FA3761E1-3A83-4A52-8DEA-36F9E02B73A7}" presName="spaceRect" presStyleCnt="0"/>
      <dgm:spPr/>
    </dgm:pt>
    <dgm:pt modelId="{D4D04243-57C1-4D41-9463-0EB7701A38CF}" type="pres">
      <dgm:prSet presAssocID="{FA3761E1-3A83-4A52-8DEA-36F9E02B73A7}" presName="parTx" presStyleLbl="revTx" presStyleIdx="0" presStyleCnt="5">
        <dgm:presLayoutVars>
          <dgm:chMax val="0"/>
          <dgm:chPref val="0"/>
        </dgm:presLayoutVars>
      </dgm:prSet>
      <dgm:spPr/>
    </dgm:pt>
    <dgm:pt modelId="{B166E9B3-E377-4D45-9099-14CF20FE747E}" type="pres">
      <dgm:prSet presAssocID="{72823AC5-8EB0-4320-BABB-4EC6E85155F4}" presName="sibTrans" presStyleCnt="0"/>
      <dgm:spPr/>
    </dgm:pt>
    <dgm:pt modelId="{5AFAB6F6-F20A-4C0E-9991-274ADBBFD86D}" type="pres">
      <dgm:prSet presAssocID="{E6EEF784-F829-4E6F-A409-799472A35867}" presName="compNode" presStyleCnt="0"/>
      <dgm:spPr/>
    </dgm:pt>
    <dgm:pt modelId="{94E7AA58-64B1-4DCB-BC6F-D26EB44FEB7F}" type="pres">
      <dgm:prSet presAssocID="{E6EEF784-F829-4E6F-A409-799472A35867}" presName="bgRect" presStyleLbl="bgShp" presStyleIdx="1" presStyleCnt="5"/>
      <dgm:spPr/>
    </dgm:pt>
    <dgm:pt modelId="{FF0BA307-4561-4F57-BE9A-F656DC1CC858}" type="pres">
      <dgm:prSet presAssocID="{E6EEF784-F829-4E6F-A409-799472A358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D5F099B1-4B17-451E-8A3F-DB1348193132}" type="pres">
      <dgm:prSet presAssocID="{E6EEF784-F829-4E6F-A409-799472A35867}" presName="spaceRect" presStyleCnt="0"/>
      <dgm:spPr/>
    </dgm:pt>
    <dgm:pt modelId="{E9AB90D8-6715-40B8-9829-00A3989D1360}" type="pres">
      <dgm:prSet presAssocID="{E6EEF784-F829-4E6F-A409-799472A35867}" presName="parTx" presStyleLbl="revTx" presStyleIdx="1" presStyleCnt="5">
        <dgm:presLayoutVars>
          <dgm:chMax val="0"/>
          <dgm:chPref val="0"/>
        </dgm:presLayoutVars>
      </dgm:prSet>
      <dgm:spPr/>
    </dgm:pt>
    <dgm:pt modelId="{E9AE4199-4AB9-4EFA-A60B-4326372946E0}" type="pres">
      <dgm:prSet presAssocID="{C6FFB578-A07C-48BF-8704-93F7FC1055CF}" presName="sibTrans" presStyleCnt="0"/>
      <dgm:spPr/>
    </dgm:pt>
    <dgm:pt modelId="{79E697F3-8EAA-4DD7-BD75-771F73D7E0A7}" type="pres">
      <dgm:prSet presAssocID="{2F309AEB-C5C8-4593-A4E5-9FDA3CF74361}" presName="compNode" presStyleCnt="0"/>
      <dgm:spPr/>
    </dgm:pt>
    <dgm:pt modelId="{6D417A7C-113E-49FE-A66C-8855C7F7EF3B}" type="pres">
      <dgm:prSet presAssocID="{2F309AEB-C5C8-4593-A4E5-9FDA3CF74361}" presName="bgRect" presStyleLbl="bgShp" presStyleIdx="2" presStyleCnt="5"/>
      <dgm:spPr/>
    </dgm:pt>
    <dgm:pt modelId="{BB026BB4-8148-4132-9F57-8A220D2BFF31}" type="pres">
      <dgm:prSet presAssocID="{2F309AEB-C5C8-4593-A4E5-9FDA3CF7436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32460182-C20D-41C5-915F-6E6B81D82F3A}" type="pres">
      <dgm:prSet presAssocID="{2F309AEB-C5C8-4593-A4E5-9FDA3CF74361}" presName="spaceRect" presStyleCnt="0"/>
      <dgm:spPr/>
    </dgm:pt>
    <dgm:pt modelId="{D457499D-EAAC-44E7-B7DC-1F86C3955781}" type="pres">
      <dgm:prSet presAssocID="{2F309AEB-C5C8-4593-A4E5-9FDA3CF74361}" presName="parTx" presStyleLbl="revTx" presStyleIdx="2" presStyleCnt="5">
        <dgm:presLayoutVars>
          <dgm:chMax val="0"/>
          <dgm:chPref val="0"/>
        </dgm:presLayoutVars>
      </dgm:prSet>
      <dgm:spPr/>
    </dgm:pt>
    <dgm:pt modelId="{2875E71D-8453-49E3-BF0D-66431AC2D740}" type="pres">
      <dgm:prSet presAssocID="{12514508-5C03-452D-931E-5A325AB0821C}" presName="sibTrans" presStyleCnt="0"/>
      <dgm:spPr/>
    </dgm:pt>
    <dgm:pt modelId="{6625C23E-8ABB-4D43-A0A7-5C82E67A66F6}" type="pres">
      <dgm:prSet presAssocID="{963AB719-0E02-4108-8ACE-62E31BDA3751}" presName="compNode" presStyleCnt="0"/>
      <dgm:spPr/>
    </dgm:pt>
    <dgm:pt modelId="{BB2A6037-5175-4924-BE9D-512C3EB1F923}" type="pres">
      <dgm:prSet presAssocID="{963AB719-0E02-4108-8ACE-62E31BDA3751}" presName="bgRect" presStyleLbl="bgShp" presStyleIdx="3" presStyleCnt="5"/>
      <dgm:spPr/>
    </dgm:pt>
    <dgm:pt modelId="{D8641441-E351-48E9-B9F7-3E6A2BF12DD9}" type="pres">
      <dgm:prSet presAssocID="{963AB719-0E02-4108-8ACE-62E31BDA375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3131D1C-DD50-4AD5-8A56-997A11D1963D}" type="pres">
      <dgm:prSet presAssocID="{963AB719-0E02-4108-8ACE-62E31BDA3751}" presName="spaceRect" presStyleCnt="0"/>
      <dgm:spPr/>
    </dgm:pt>
    <dgm:pt modelId="{50DEE3D5-3E62-4E55-A52E-C7CAE9701CFF}" type="pres">
      <dgm:prSet presAssocID="{963AB719-0E02-4108-8ACE-62E31BDA3751}" presName="parTx" presStyleLbl="revTx" presStyleIdx="3" presStyleCnt="5">
        <dgm:presLayoutVars>
          <dgm:chMax val="0"/>
          <dgm:chPref val="0"/>
        </dgm:presLayoutVars>
      </dgm:prSet>
      <dgm:spPr/>
    </dgm:pt>
    <dgm:pt modelId="{3AFA2889-AA5A-468B-876C-BEAAE02FAAB8}" type="pres">
      <dgm:prSet presAssocID="{7F2EA81F-FAB0-4B54-87E4-16A74270E675}" presName="sibTrans" presStyleCnt="0"/>
      <dgm:spPr/>
    </dgm:pt>
    <dgm:pt modelId="{7CA5E21E-838B-47CF-90E8-D5271F46BB54}" type="pres">
      <dgm:prSet presAssocID="{C3A171B6-9F8D-486C-AB91-6B39AF6E3BAC}" presName="compNode" presStyleCnt="0"/>
      <dgm:spPr/>
    </dgm:pt>
    <dgm:pt modelId="{1A0D7BEC-C404-47A6-9DD7-816B0FD5BF00}" type="pres">
      <dgm:prSet presAssocID="{C3A171B6-9F8D-486C-AB91-6B39AF6E3BAC}" presName="bgRect" presStyleLbl="bgShp" presStyleIdx="4" presStyleCnt="5"/>
      <dgm:spPr/>
    </dgm:pt>
    <dgm:pt modelId="{5860BCA3-337F-412C-9170-EA30311A48A0}" type="pres">
      <dgm:prSet presAssocID="{C3A171B6-9F8D-486C-AB91-6B39AF6E3BA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9CD981A9-6800-479B-925D-14C3A632FBBE}" type="pres">
      <dgm:prSet presAssocID="{C3A171B6-9F8D-486C-AB91-6B39AF6E3BAC}" presName="spaceRect" presStyleCnt="0"/>
      <dgm:spPr/>
    </dgm:pt>
    <dgm:pt modelId="{C8BF24A7-A181-4884-96E9-9D24B73C1013}" type="pres">
      <dgm:prSet presAssocID="{C3A171B6-9F8D-486C-AB91-6B39AF6E3BA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EAC513-CB79-4D76-B77F-5C2371C4F992}" srcId="{A4AF9E52-9101-4837-BF13-876B0F090DCB}" destId="{963AB719-0E02-4108-8ACE-62E31BDA3751}" srcOrd="3" destOrd="0" parTransId="{BC16C8D0-C15A-4527-8E7D-AEDB1C774CA0}" sibTransId="{7F2EA81F-FAB0-4B54-87E4-16A74270E675}"/>
    <dgm:cxn modelId="{029C7717-9D05-4DDB-B8BC-5281078B5B58}" type="presOf" srcId="{A4AF9E52-9101-4837-BF13-876B0F090DCB}" destId="{2254BE37-4C19-4994-822E-5DC89814E908}" srcOrd="0" destOrd="0" presId="urn:microsoft.com/office/officeart/2018/2/layout/IconVerticalSolidList"/>
    <dgm:cxn modelId="{DF365D27-967F-48B9-846B-8D62641C9AD1}" srcId="{A4AF9E52-9101-4837-BF13-876B0F090DCB}" destId="{C3A171B6-9F8D-486C-AB91-6B39AF6E3BAC}" srcOrd="4" destOrd="0" parTransId="{79B6B6AA-1033-4D3B-9B7C-EB95E8E80AFD}" sibTransId="{6B22CD21-DE88-4257-A82D-A18CDD68D3B6}"/>
    <dgm:cxn modelId="{BD23993D-81AE-4AB9-AEFE-2D6C5058BE7C}" type="presOf" srcId="{C3A171B6-9F8D-486C-AB91-6B39AF6E3BAC}" destId="{C8BF24A7-A181-4884-96E9-9D24B73C1013}" srcOrd="0" destOrd="0" presId="urn:microsoft.com/office/officeart/2018/2/layout/IconVerticalSolidList"/>
    <dgm:cxn modelId="{372D1F46-2B49-4483-A72C-2BD5A2DB5FDC}" type="presOf" srcId="{E6EEF784-F829-4E6F-A409-799472A35867}" destId="{E9AB90D8-6715-40B8-9829-00A3989D1360}" srcOrd="0" destOrd="0" presId="urn:microsoft.com/office/officeart/2018/2/layout/IconVerticalSolidList"/>
    <dgm:cxn modelId="{A49F3048-D3D5-48F6-BBEE-E01D6C62EB9A}" type="presOf" srcId="{FA3761E1-3A83-4A52-8DEA-36F9E02B73A7}" destId="{D4D04243-57C1-4D41-9463-0EB7701A38CF}" srcOrd="0" destOrd="0" presId="urn:microsoft.com/office/officeart/2018/2/layout/IconVerticalSolidList"/>
    <dgm:cxn modelId="{20A0A04E-6EDC-45B5-A0ED-29802956B7DC}" srcId="{A4AF9E52-9101-4837-BF13-876B0F090DCB}" destId="{FA3761E1-3A83-4A52-8DEA-36F9E02B73A7}" srcOrd="0" destOrd="0" parTransId="{5C109AE2-A080-482E-B7B6-2FE3BAC5C842}" sibTransId="{72823AC5-8EB0-4320-BABB-4EC6E85155F4}"/>
    <dgm:cxn modelId="{7B11B055-1FF7-44A6-87E2-777DD8E8497B}" srcId="{A4AF9E52-9101-4837-BF13-876B0F090DCB}" destId="{2F309AEB-C5C8-4593-A4E5-9FDA3CF74361}" srcOrd="2" destOrd="0" parTransId="{FA6C46F1-6735-4871-978A-8AA890CB378A}" sibTransId="{12514508-5C03-452D-931E-5A325AB0821C}"/>
    <dgm:cxn modelId="{14FEA477-269A-435C-AC9A-344D7091E894}" type="presOf" srcId="{2F309AEB-C5C8-4593-A4E5-9FDA3CF74361}" destId="{D457499D-EAAC-44E7-B7DC-1F86C3955781}" srcOrd="0" destOrd="0" presId="urn:microsoft.com/office/officeart/2018/2/layout/IconVerticalSolidList"/>
    <dgm:cxn modelId="{7AA78693-1CB6-41CD-AAEF-712D815EBBC6}" type="presOf" srcId="{963AB719-0E02-4108-8ACE-62E31BDA3751}" destId="{50DEE3D5-3E62-4E55-A52E-C7CAE9701CFF}" srcOrd="0" destOrd="0" presId="urn:microsoft.com/office/officeart/2018/2/layout/IconVerticalSolidList"/>
    <dgm:cxn modelId="{D4F285BE-09AA-4CE6-8641-E825250CFCA3}" srcId="{A4AF9E52-9101-4837-BF13-876B0F090DCB}" destId="{E6EEF784-F829-4E6F-A409-799472A35867}" srcOrd="1" destOrd="0" parTransId="{725BB55A-4945-4D21-A71C-980358CA4454}" sibTransId="{C6FFB578-A07C-48BF-8704-93F7FC1055CF}"/>
    <dgm:cxn modelId="{F5C49BB2-1E69-495B-9882-1132454AB8CD}" type="presParOf" srcId="{2254BE37-4C19-4994-822E-5DC89814E908}" destId="{20B608B4-D34E-47CB-A359-8F34DB471D2D}" srcOrd="0" destOrd="0" presId="urn:microsoft.com/office/officeart/2018/2/layout/IconVerticalSolidList"/>
    <dgm:cxn modelId="{188A65A5-EB8B-4203-A89F-D9260FD74F68}" type="presParOf" srcId="{20B608B4-D34E-47CB-A359-8F34DB471D2D}" destId="{576D65A5-F725-4C69-A0B9-3C17BAACA67E}" srcOrd="0" destOrd="0" presId="urn:microsoft.com/office/officeart/2018/2/layout/IconVerticalSolidList"/>
    <dgm:cxn modelId="{9C0D00D1-F1B1-4D9C-B22D-3731DD296503}" type="presParOf" srcId="{20B608B4-D34E-47CB-A359-8F34DB471D2D}" destId="{DD5B0797-E86F-4315-9290-A15DCCF9E3EB}" srcOrd="1" destOrd="0" presId="urn:microsoft.com/office/officeart/2018/2/layout/IconVerticalSolidList"/>
    <dgm:cxn modelId="{D16C3A6D-9F1E-4A90-87C2-08DBE12E3F9F}" type="presParOf" srcId="{20B608B4-D34E-47CB-A359-8F34DB471D2D}" destId="{F6CD6C3A-FDD0-4BD2-AC02-408B615F01B5}" srcOrd="2" destOrd="0" presId="urn:microsoft.com/office/officeart/2018/2/layout/IconVerticalSolidList"/>
    <dgm:cxn modelId="{EDCF2B6F-BF2D-4CF7-B8A8-C63CBD53A5FF}" type="presParOf" srcId="{20B608B4-D34E-47CB-A359-8F34DB471D2D}" destId="{D4D04243-57C1-4D41-9463-0EB7701A38CF}" srcOrd="3" destOrd="0" presId="urn:microsoft.com/office/officeart/2018/2/layout/IconVerticalSolidList"/>
    <dgm:cxn modelId="{6360EA3F-B4B5-4DBF-9191-E542BE7358E7}" type="presParOf" srcId="{2254BE37-4C19-4994-822E-5DC89814E908}" destId="{B166E9B3-E377-4D45-9099-14CF20FE747E}" srcOrd="1" destOrd="0" presId="urn:microsoft.com/office/officeart/2018/2/layout/IconVerticalSolidList"/>
    <dgm:cxn modelId="{B3A42B2C-2511-4CBA-98C7-4304CC8336B4}" type="presParOf" srcId="{2254BE37-4C19-4994-822E-5DC89814E908}" destId="{5AFAB6F6-F20A-4C0E-9991-274ADBBFD86D}" srcOrd="2" destOrd="0" presId="urn:microsoft.com/office/officeart/2018/2/layout/IconVerticalSolidList"/>
    <dgm:cxn modelId="{31816AFD-CA9B-4FB5-B6B0-9F7240B9130E}" type="presParOf" srcId="{5AFAB6F6-F20A-4C0E-9991-274ADBBFD86D}" destId="{94E7AA58-64B1-4DCB-BC6F-D26EB44FEB7F}" srcOrd="0" destOrd="0" presId="urn:microsoft.com/office/officeart/2018/2/layout/IconVerticalSolidList"/>
    <dgm:cxn modelId="{F213F9AD-2620-4B1C-9481-643261A90188}" type="presParOf" srcId="{5AFAB6F6-F20A-4C0E-9991-274ADBBFD86D}" destId="{FF0BA307-4561-4F57-BE9A-F656DC1CC858}" srcOrd="1" destOrd="0" presId="urn:microsoft.com/office/officeart/2018/2/layout/IconVerticalSolidList"/>
    <dgm:cxn modelId="{B9DE486D-3661-4BED-8EDB-31B6DD6BF247}" type="presParOf" srcId="{5AFAB6F6-F20A-4C0E-9991-274ADBBFD86D}" destId="{D5F099B1-4B17-451E-8A3F-DB1348193132}" srcOrd="2" destOrd="0" presId="urn:microsoft.com/office/officeart/2018/2/layout/IconVerticalSolidList"/>
    <dgm:cxn modelId="{1A05CC5F-4F8C-41D9-A2FB-9F32183A54E8}" type="presParOf" srcId="{5AFAB6F6-F20A-4C0E-9991-274ADBBFD86D}" destId="{E9AB90D8-6715-40B8-9829-00A3989D1360}" srcOrd="3" destOrd="0" presId="urn:microsoft.com/office/officeart/2018/2/layout/IconVerticalSolidList"/>
    <dgm:cxn modelId="{0D19A66D-5FD5-4202-9D13-5C0972061B78}" type="presParOf" srcId="{2254BE37-4C19-4994-822E-5DC89814E908}" destId="{E9AE4199-4AB9-4EFA-A60B-4326372946E0}" srcOrd="3" destOrd="0" presId="urn:microsoft.com/office/officeart/2018/2/layout/IconVerticalSolidList"/>
    <dgm:cxn modelId="{A8A6133A-88F9-4B94-8603-C95277669276}" type="presParOf" srcId="{2254BE37-4C19-4994-822E-5DC89814E908}" destId="{79E697F3-8EAA-4DD7-BD75-771F73D7E0A7}" srcOrd="4" destOrd="0" presId="urn:microsoft.com/office/officeart/2018/2/layout/IconVerticalSolidList"/>
    <dgm:cxn modelId="{910EDB5E-F2A5-4836-BB10-8323865C0AE4}" type="presParOf" srcId="{79E697F3-8EAA-4DD7-BD75-771F73D7E0A7}" destId="{6D417A7C-113E-49FE-A66C-8855C7F7EF3B}" srcOrd="0" destOrd="0" presId="urn:microsoft.com/office/officeart/2018/2/layout/IconVerticalSolidList"/>
    <dgm:cxn modelId="{3D618AEF-3956-4441-83E0-0214B8B4F97E}" type="presParOf" srcId="{79E697F3-8EAA-4DD7-BD75-771F73D7E0A7}" destId="{BB026BB4-8148-4132-9F57-8A220D2BFF31}" srcOrd="1" destOrd="0" presId="urn:microsoft.com/office/officeart/2018/2/layout/IconVerticalSolidList"/>
    <dgm:cxn modelId="{2FABA91C-11EC-4309-90CA-6A69B1786EDB}" type="presParOf" srcId="{79E697F3-8EAA-4DD7-BD75-771F73D7E0A7}" destId="{32460182-C20D-41C5-915F-6E6B81D82F3A}" srcOrd="2" destOrd="0" presId="urn:microsoft.com/office/officeart/2018/2/layout/IconVerticalSolidList"/>
    <dgm:cxn modelId="{18A859C5-DF88-42C1-96D8-63AF82EDCE26}" type="presParOf" srcId="{79E697F3-8EAA-4DD7-BD75-771F73D7E0A7}" destId="{D457499D-EAAC-44E7-B7DC-1F86C3955781}" srcOrd="3" destOrd="0" presId="urn:microsoft.com/office/officeart/2018/2/layout/IconVerticalSolidList"/>
    <dgm:cxn modelId="{96B593F5-1EC7-46EE-A999-A673FDA08CA6}" type="presParOf" srcId="{2254BE37-4C19-4994-822E-5DC89814E908}" destId="{2875E71D-8453-49E3-BF0D-66431AC2D740}" srcOrd="5" destOrd="0" presId="urn:microsoft.com/office/officeart/2018/2/layout/IconVerticalSolidList"/>
    <dgm:cxn modelId="{A7A795EC-E6D8-4329-9820-CF9E6186ACE3}" type="presParOf" srcId="{2254BE37-4C19-4994-822E-5DC89814E908}" destId="{6625C23E-8ABB-4D43-A0A7-5C82E67A66F6}" srcOrd="6" destOrd="0" presId="urn:microsoft.com/office/officeart/2018/2/layout/IconVerticalSolidList"/>
    <dgm:cxn modelId="{43EBA2FF-A247-44BD-9E65-44ECFB3B5FD9}" type="presParOf" srcId="{6625C23E-8ABB-4D43-A0A7-5C82E67A66F6}" destId="{BB2A6037-5175-4924-BE9D-512C3EB1F923}" srcOrd="0" destOrd="0" presId="urn:microsoft.com/office/officeart/2018/2/layout/IconVerticalSolidList"/>
    <dgm:cxn modelId="{A5D51A9C-99C5-4DFD-AE3F-85520A6F9974}" type="presParOf" srcId="{6625C23E-8ABB-4D43-A0A7-5C82E67A66F6}" destId="{D8641441-E351-48E9-B9F7-3E6A2BF12DD9}" srcOrd="1" destOrd="0" presId="urn:microsoft.com/office/officeart/2018/2/layout/IconVerticalSolidList"/>
    <dgm:cxn modelId="{86289187-ADCB-4F38-9FEC-5A94E7C207EB}" type="presParOf" srcId="{6625C23E-8ABB-4D43-A0A7-5C82E67A66F6}" destId="{A3131D1C-DD50-4AD5-8A56-997A11D1963D}" srcOrd="2" destOrd="0" presId="urn:microsoft.com/office/officeart/2018/2/layout/IconVerticalSolidList"/>
    <dgm:cxn modelId="{4AB8CC3E-CC91-408C-8033-B4CED48F637B}" type="presParOf" srcId="{6625C23E-8ABB-4D43-A0A7-5C82E67A66F6}" destId="{50DEE3D5-3E62-4E55-A52E-C7CAE9701CFF}" srcOrd="3" destOrd="0" presId="urn:microsoft.com/office/officeart/2018/2/layout/IconVerticalSolidList"/>
    <dgm:cxn modelId="{29A9D393-663B-459D-82F1-A05337096E92}" type="presParOf" srcId="{2254BE37-4C19-4994-822E-5DC89814E908}" destId="{3AFA2889-AA5A-468B-876C-BEAAE02FAAB8}" srcOrd="7" destOrd="0" presId="urn:microsoft.com/office/officeart/2018/2/layout/IconVerticalSolidList"/>
    <dgm:cxn modelId="{5C89224C-BE6D-437D-B58F-75E844C13602}" type="presParOf" srcId="{2254BE37-4C19-4994-822E-5DC89814E908}" destId="{7CA5E21E-838B-47CF-90E8-D5271F46BB54}" srcOrd="8" destOrd="0" presId="urn:microsoft.com/office/officeart/2018/2/layout/IconVerticalSolidList"/>
    <dgm:cxn modelId="{6941ECCB-8191-43B8-BF37-1343262C0612}" type="presParOf" srcId="{7CA5E21E-838B-47CF-90E8-D5271F46BB54}" destId="{1A0D7BEC-C404-47A6-9DD7-816B0FD5BF00}" srcOrd="0" destOrd="0" presId="urn:microsoft.com/office/officeart/2018/2/layout/IconVerticalSolidList"/>
    <dgm:cxn modelId="{8A6E565B-39C7-47C3-81E7-AB03E0DF4383}" type="presParOf" srcId="{7CA5E21E-838B-47CF-90E8-D5271F46BB54}" destId="{5860BCA3-337F-412C-9170-EA30311A48A0}" srcOrd="1" destOrd="0" presId="urn:microsoft.com/office/officeart/2018/2/layout/IconVerticalSolidList"/>
    <dgm:cxn modelId="{D5A13948-2061-4C3C-8B74-96D89868400B}" type="presParOf" srcId="{7CA5E21E-838B-47CF-90E8-D5271F46BB54}" destId="{9CD981A9-6800-479B-925D-14C3A632FBBE}" srcOrd="2" destOrd="0" presId="urn:microsoft.com/office/officeart/2018/2/layout/IconVerticalSolidList"/>
    <dgm:cxn modelId="{A7DBCF2B-BFE7-4D32-8584-234C4BA0AE41}" type="presParOf" srcId="{7CA5E21E-838B-47CF-90E8-D5271F46BB54}" destId="{C8BF24A7-A181-4884-96E9-9D24B73C10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614EAC-49CB-41E0-907F-39E30E143DF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77AF7F-E323-450D-812B-F437242A5C76}">
      <dgm:prSet/>
      <dgm:spPr/>
      <dgm:t>
        <a:bodyPr/>
        <a:lstStyle/>
        <a:p>
          <a:r>
            <a:rPr lang="en-US"/>
            <a:t>Non-Greedy Algorithm </a:t>
          </a:r>
        </a:p>
      </dgm:t>
    </dgm:pt>
    <dgm:pt modelId="{581DFEDE-DABF-4E53-B1E8-C5CAD615939E}" type="parTrans" cxnId="{43A15DC9-660E-418A-831C-30148F154C38}">
      <dgm:prSet/>
      <dgm:spPr/>
      <dgm:t>
        <a:bodyPr/>
        <a:lstStyle/>
        <a:p>
          <a:endParaRPr lang="en-US"/>
        </a:p>
      </dgm:t>
    </dgm:pt>
    <dgm:pt modelId="{1375FD2A-C40E-4485-A9D3-4F88832C98B5}" type="sibTrans" cxnId="{43A15DC9-660E-418A-831C-30148F154C38}">
      <dgm:prSet/>
      <dgm:spPr/>
      <dgm:t>
        <a:bodyPr/>
        <a:lstStyle/>
        <a:p>
          <a:endParaRPr lang="en-US"/>
        </a:p>
      </dgm:t>
    </dgm:pt>
    <dgm:pt modelId="{B5EC2D4C-E174-410C-9D7C-4765C8A1D424}">
      <dgm:prSet/>
      <dgm:spPr/>
      <dgm:t>
        <a:bodyPr/>
        <a:lstStyle/>
        <a:p>
          <a:r>
            <a:rPr lang="en-US"/>
            <a:t>Complexity - O(|E|)</a:t>
          </a:r>
        </a:p>
      </dgm:t>
    </dgm:pt>
    <dgm:pt modelId="{3EA6B927-7999-4D47-B456-31FD2ED3EF8A}" type="parTrans" cxnId="{33D2AAAB-02F5-4D23-B19E-2F81C150AD8D}">
      <dgm:prSet/>
      <dgm:spPr/>
      <dgm:t>
        <a:bodyPr/>
        <a:lstStyle/>
        <a:p>
          <a:endParaRPr lang="en-US"/>
        </a:p>
      </dgm:t>
    </dgm:pt>
    <dgm:pt modelId="{F74491F2-E6DE-4D0B-BB66-9D7C34ACA8FC}" type="sibTrans" cxnId="{33D2AAAB-02F5-4D23-B19E-2F81C150AD8D}">
      <dgm:prSet/>
      <dgm:spPr/>
      <dgm:t>
        <a:bodyPr/>
        <a:lstStyle/>
        <a:p>
          <a:endParaRPr lang="en-US"/>
        </a:p>
      </dgm:t>
    </dgm:pt>
    <dgm:pt modelId="{11B3B78E-EBFB-4B0F-B745-7B728CA65D18}">
      <dgm:prSet/>
      <dgm:spPr/>
      <dgm:t>
        <a:bodyPr/>
        <a:lstStyle/>
        <a:p>
          <a:r>
            <a:rPr lang="en-US"/>
            <a:t>Cannot work on negative edges</a:t>
          </a:r>
        </a:p>
      </dgm:t>
    </dgm:pt>
    <dgm:pt modelId="{0C95AFD7-4AD0-43D8-9DDE-B0E43E5B5371}" type="parTrans" cxnId="{B60BFFB3-3A59-4B6A-A5D2-CB8D36E320F8}">
      <dgm:prSet/>
      <dgm:spPr/>
      <dgm:t>
        <a:bodyPr/>
        <a:lstStyle/>
        <a:p>
          <a:endParaRPr lang="en-US"/>
        </a:p>
      </dgm:t>
    </dgm:pt>
    <dgm:pt modelId="{31CE338E-4A9D-4FF4-9F54-B152C4C6F320}" type="sibTrans" cxnId="{B60BFFB3-3A59-4B6A-A5D2-CB8D36E320F8}">
      <dgm:prSet/>
      <dgm:spPr/>
      <dgm:t>
        <a:bodyPr/>
        <a:lstStyle/>
        <a:p>
          <a:endParaRPr lang="en-US"/>
        </a:p>
      </dgm:t>
    </dgm:pt>
    <dgm:pt modelId="{FED9EE9E-710D-4611-8CE5-6B9FA185F0BD}">
      <dgm:prSet/>
      <dgm:spPr/>
      <dgm:t>
        <a:bodyPr/>
        <a:lstStyle/>
        <a:p>
          <a:r>
            <a:rPr lang="en-US"/>
            <a:t>Guarantees shortest path</a:t>
          </a:r>
        </a:p>
      </dgm:t>
    </dgm:pt>
    <dgm:pt modelId="{DF6128A8-A676-463F-968B-FD9AC5C3DC4E}" type="parTrans" cxnId="{D52C3444-AC8A-4798-B622-AFA7736B431A}">
      <dgm:prSet/>
      <dgm:spPr/>
      <dgm:t>
        <a:bodyPr/>
        <a:lstStyle/>
        <a:p>
          <a:endParaRPr lang="en-US"/>
        </a:p>
      </dgm:t>
    </dgm:pt>
    <dgm:pt modelId="{83971FDF-CCD6-4D36-8714-762DBA9E7497}" type="sibTrans" cxnId="{D52C3444-AC8A-4798-B622-AFA7736B431A}">
      <dgm:prSet/>
      <dgm:spPr/>
      <dgm:t>
        <a:bodyPr/>
        <a:lstStyle/>
        <a:p>
          <a:endParaRPr lang="en-US"/>
        </a:p>
      </dgm:t>
    </dgm:pt>
    <dgm:pt modelId="{DA6DAF14-C9F2-43CC-ABAF-4A583C23E1B0}">
      <dgm:prSet/>
      <dgm:spPr/>
      <dgm:t>
        <a:bodyPr/>
        <a:lstStyle/>
        <a:p>
          <a:r>
            <a:rPr lang="en-US"/>
            <a:t>Uses Heuristics</a:t>
          </a:r>
        </a:p>
      </dgm:t>
    </dgm:pt>
    <dgm:pt modelId="{E5772C95-5C03-46DF-89D9-E54674D2F050}" type="parTrans" cxnId="{D07047B8-4CA9-46CA-B191-A403887EE00F}">
      <dgm:prSet/>
      <dgm:spPr/>
      <dgm:t>
        <a:bodyPr/>
        <a:lstStyle/>
        <a:p>
          <a:endParaRPr lang="en-US"/>
        </a:p>
      </dgm:t>
    </dgm:pt>
    <dgm:pt modelId="{30EB0E84-800B-44E7-ACFC-9F4C4A973BC2}" type="sibTrans" cxnId="{D07047B8-4CA9-46CA-B191-A403887EE00F}">
      <dgm:prSet/>
      <dgm:spPr/>
      <dgm:t>
        <a:bodyPr/>
        <a:lstStyle/>
        <a:p>
          <a:endParaRPr lang="en-US"/>
        </a:p>
      </dgm:t>
    </dgm:pt>
    <dgm:pt modelId="{4A952E6A-CE4C-419A-B8F0-E55746B637DD}">
      <dgm:prSet/>
      <dgm:spPr/>
      <dgm:t>
        <a:bodyPr/>
        <a:lstStyle/>
        <a:p>
          <a:r>
            <a:rPr lang="en-US"/>
            <a:t>Lesser cost than Djikstra if consistent heuristic  </a:t>
          </a:r>
        </a:p>
      </dgm:t>
    </dgm:pt>
    <dgm:pt modelId="{CE9ED9B9-5E53-4FFD-8E18-ED9BBAC5FA36}" type="parTrans" cxnId="{D67370F2-4E10-4B44-A735-FCCB459ECDD7}">
      <dgm:prSet/>
      <dgm:spPr/>
      <dgm:t>
        <a:bodyPr/>
        <a:lstStyle/>
        <a:p>
          <a:endParaRPr lang="en-US"/>
        </a:p>
      </dgm:t>
    </dgm:pt>
    <dgm:pt modelId="{2100E97F-E883-406E-9D24-62417FC5AFEA}" type="sibTrans" cxnId="{D67370F2-4E10-4B44-A735-FCCB459ECDD7}">
      <dgm:prSet/>
      <dgm:spPr/>
      <dgm:t>
        <a:bodyPr/>
        <a:lstStyle/>
        <a:p>
          <a:endParaRPr lang="en-US"/>
        </a:p>
      </dgm:t>
    </dgm:pt>
    <dgm:pt modelId="{EEC5A35D-A876-4F2A-B99B-43B7FA68A789}" type="pres">
      <dgm:prSet presAssocID="{D4614EAC-49CB-41E0-907F-39E30E143DFE}" presName="root" presStyleCnt="0">
        <dgm:presLayoutVars>
          <dgm:dir/>
          <dgm:resizeHandles val="exact"/>
        </dgm:presLayoutVars>
      </dgm:prSet>
      <dgm:spPr/>
    </dgm:pt>
    <dgm:pt modelId="{C3AE2AF6-C5B1-44E7-B104-3F69F4EAD82A}" type="pres">
      <dgm:prSet presAssocID="{9877AF7F-E323-450D-812B-F437242A5C76}" presName="compNode" presStyleCnt="0"/>
      <dgm:spPr/>
    </dgm:pt>
    <dgm:pt modelId="{6ABFEE68-3856-413B-A55F-A502219879F2}" type="pres">
      <dgm:prSet presAssocID="{9877AF7F-E323-450D-812B-F437242A5C76}" presName="bgRect" presStyleLbl="bgShp" presStyleIdx="0" presStyleCnt="6"/>
      <dgm:spPr/>
    </dgm:pt>
    <dgm:pt modelId="{0AEA0E90-6634-4D1C-9C48-4D069DDD00E6}" type="pres">
      <dgm:prSet presAssocID="{9877AF7F-E323-450D-812B-F437242A5C7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8B0FBF6C-3F3A-4DF7-ADBF-D7C4EE3802D4}" type="pres">
      <dgm:prSet presAssocID="{9877AF7F-E323-450D-812B-F437242A5C76}" presName="spaceRect" presStyleCnt="0"/>
      <dgm:spPr/>
    </dgm:pt>
    <dgm:pt modelId="{F7592F3E-E7A1-41A0-991A-6361760AA4C0}" type="pres">
      <dgm:prSet presAssocID="{9877AF7F-E323-450D-812B-F437242A5C76}" presName="parTx" presStyleLbl="revTx" presStyleIdx="0" presStyleCnt="6">
        <dgm:presLayoutVars>
          <dgm:chMax val="0"/>
          <dgm:chPref val="0"/>
        </dgm:presLayoutVars>
      </dgm:prSet>
      <dgm:spPr/>
    </dgm:pt>
    <dgm:pt modelId="{6321C876-FE20-4836-B1A2-63F5942BEDBD}" type="pres">
      <dgm:prSet presAssocID="{1375FD2A-C40E-4485-A9D3-4F88832C98B5}" presName="sibTrans" presStyleCnt="0"/>
      <dgm:spPr/>
    </dgm:pt>
    <dgm:pt modelId="{BE548314-0F8A-42B7-A1C4-5B8A9B69B7F3}" type="pres">
      <dgm:prSet presAssocID="{B5EC2D4C-E174-410C-9D7C-4765C8A1D424}" presName="compNode" presStyleCnt="0"/>
      <dgm:spPr/>
    </dgm:pt>
    <dgm:pt modelId="{54FA7971-AC23-4F0D-8062-C5414AF58179}" type="pres">
      <dgm:prSet presAssocID="{B5EC2D4C-E174-410C-9D7C-4765C8A1D424}" presName="bgRect" presStyleLbl="bgShp" presStyleIdx="1" presStyleCnt="6"/>
      <dgm:spPr/>
    </dgm:pt>
    <dgm:pt modelId="{9BD74A76-6B22-496A-9B6A-2A2291EEA892}" type="pres">
      <dgm:prSet presAssocID="{B5EC2D4C-E174-410C-9D7C-4765C8A1D42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B23E008A-C6EC-4B29-8AFE-A7CCC153FD4C}" type="pres">
      <dgm:prSet presAssocID="{B5EC2D4C-E174-410C-9D7C-4765C8A1D424}" presName="spaceRect" presStyleCnt="0"/>
      <dgm:spPr/>
    </dgm:pt>
    <dgm:pt modelId="{A8F47395-68B5-4487-8CD6-E7E06128D578}" type="pres">
      <dgm:prSet presAssocID="{B5EC2D4C-E174-410C-9D7C-4765C8A1D424}" presName="parTx" presStyleLbl="revTx" presStyleIdx="1" presStyleCnt="6">
        <dgm:presLayoutVars>
          <dgm:chMax val="0"/>
          <dgm:chPref val="0"/>
        </dgm:presLayoutVars>
      </dgm:prSet>
      <dgm:spPr/>
    </dgm:pt>
    <dgm:pt modelId="{0CA2C37D-B013-4EC2-9BBB-7430CCF50C35}" type="pres">
      <dgm:prSet presAssocID="{F74491F2-E6DE-4D0B-BB66-9D7C34ACA8FC}" presName="sibTrans" presStyleCnt="0"/>
      <dgm:spPr/>
    </dgm:pt>
    <dgm:pt modelId="{A2A7F9C9-543F-4430-9D4A-07AB0E28EE78}" type="pres">
      <dgm:prSet presAssocID="{11B3B78E-EBFB-4B0F-B745-7B728CA65D18}" presName="compNode" presStyleCnt="0"/>
      <dgm:spPr/>
    </dgm:pt>
    <dgm:pt modelId="{E0B35558-38D5-4C87-8C7B-05FEE30E646F}" type="pres">
      <dgm:prSet presAssocID="{11B3B78E-EBFB-4B0F-B745-7B728CA65D18}" presName="bgRect" presStyleLbl="bgShp" presStyleIdx="2" presStyleCnt="6"/>
      <dgm:spPr/>
    </dgm:pt>
    <dgm:pt modelId="{8263980C-DA77-4A0D-94C2-4A398F66F03A}" type="pres">
      <dgm:prSet presAssocID="{11B3B78E-EBFB-4B0F-B745-7B728CA65D1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91F6415-05A5-4272-9CFB-718E81366727}" type="pres">
      <dgm:prSet presAssocID="{11B3B78E-EBFB-4B0F-B745-7B728CA65D18}" presName="spaceRect" presStyleCnt="0"/>
      <dgm:spPr/>
    </dgm:pt>
    <dgm:pt modelId="{9655359A-5F99-4D50-AD1E-3F85E12A0E62}" type="pres">
      <dgm:prSet presAssocID="{11B3B78E-EBFB-4B0F-B745-7B728CA65D18}" presName="parTx" presStyleLbl="revTx" presStyleIdx="2" presStyleCnt="6">
        <dgm:presLayoutVars>
          <dgm:chMax val="0"/>
          <dgm:chPref val="0"/>
        </dgm:presLayoutVars>
      </dgm:prSet>
      <dgm:spPr/>
    </dgm:pt>
    <dgm:pt modelId="{C8ECF7CD-F698-4444-90EE-3303B027C291}" type="pres">
      <dgm:prSet presAssocID="{31CE338E-4A9D-4FF4-9F54-B152C4C6F320}" presName="sibTrans" presStyleCnt="0"/>
      <dgm:spPr/>
    </dgm:pt>
    <dgm:pt modelId="{89AEA552-346D-4AE8-8C57-924655AD7533}" type="pres">
      <dgm:prSet presAssocID="{FED9EE9E-710D-4611-8CE5-6B9FA185F0BD}" presName="compNode" presStyleCnt="0"/>
      <dgm:spPr/>
    </dgm:pt>
    <dgm:pt modelId="{75B28927-D885-4051-82A5-09371EF229CA}" type="pres">
      <dgm:prSet presAssocID="{FED9EE9E-710D-4611-8CE5-6B9FA185F0BD}" presName="bgRect" presStyleLbl="bgShp" presStyleIdx="3" presStyleCnt="6"/>
      <dgm:spPr/>
    </dgm:pt>
    <dgm:pt modelId="{4F7FBE4E-85B2-4039-B500-19B92A9E7E5B}" type="pres">
      <dgm:prSet presAssocID="{FED9EE9E-710D-4611-8CE5-6B9FA185F0B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628CF48A-55D2-40D4-A933-AFE1812939DD}" type="pres">
      <dgm:prSet presAssocID="{FED9EE9E-710D-4611-8CE5-6B9FA185F0BD}" presName="spaceRect" presStyleCnt="0"/>
      <dgm:spPr/>
    </dgm:pt>
    <dgm:pt modelId="{54ECE9C4-5E96-4E15-9EE3-9BA03614DF12}" type="pres">
      <dgm:prSet presAssocID="{FED9EE9E-710D-4611-8CE5-6B9FA185F0BD}" presName="parTx" presStyleLbl="revTx" presStyleIdx="3" presStyleCnt="6">
        <dgm:presLayoutVars>
          <dgm:chMax val="0"/>
          <dgm:chPref val="0"/>
        </dgm:presLayoutVars>
      </dgm:prSet>
      <dgm:spPr/>
    </dgm:pt>
    <dgm:pt modelId="{7FB04363-8A73-4919-BDFD-3C7C6879A4A7}" type="pres">
      <dgm:prSet presAssocID="{83971FDF-CCD6-4D36-8714-762DBA9E7497}" presName="sibTrans" presStyleCnt="0"/>
      <dgm:spPr/>
    </dgm:pt>
    <dgm:pt modelId="{FFA28F9F-8800-49F8-B79C-C43D290A36E0}" type="pres">
      <dgm:prSet presAssocID="{DA6DAF14-C9F2-43CC-ABAF-4A583C23E1B0}" presName="compNode" presStyleCnt="0"/>
      <dgm:spPr/>
    </dgm:pt>
    <dgm:pt modelId="{A1CE70B2-9E4F-4D2A-974A-C139BE09A856}" type="pres">
      <dgm:prSet presAssocID="{DA6DAF14-C9F2-43CC-ABAF-4A583C23E1B0}" presName="bgRect" presStyleLbl="bgShp" presStyleIdx="4" presStyleCnt="6"/>
      <dgm:spPr/>
    </dgm:pt>
    <dgm:pt modelId="{0A803F35-4020-4F48-87E7-392C07D6DEDD}" type="pres">
      <dgm:prSet presAssocID="{DA6DAF14-C9F2-43CC-ABAF-4A583C23E1B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36BB9FBF-FE3C-43E9-9581-AA7CD9B2B899}" type="pres">
      <dgm:prSet presAssocID="{DA6DAF14-C9F2-43CC-ABAF-4A583C23E1B0}" presName="spaceRect" presStyleCnt="0"/>
      <dgm:spPr/>
    </dgm:pt>
    <dgm:pt modelId="{A28220C9-F100-4912-94BD-B9992D231CD1}" type="pres">
      <dgm:prSet presAssocID="{DA6DAF14-C9F2-43CC-ABAF-4A583C23E1B0}" presName="parTx" presStyleLbl="revTx" presStyleIdx="4" presStyleCnt="6">
        <dgm:presLayoutVars>
          <dgm:chMax val="0"/>
          <dgm:chPref val="0"/>
        </dgm:presLayoutVars>
      </dgm:prSet>
      <dgm:spPr/>
    </dgm:pt>
    <dgm:pt modelId="{C7112679-34DC-4A3C-A618-961C64626A80}" type="pres">
      <dgm:prSet presAssocID="{30EB0E84-800B-44E7-ACFC-9F4C4A973BC2}" presName="sibTrans" presStyleCnt="0"/>
      <dgm:spPr/>
    </dgm:pt>
    <dgm:pt modelId="{10B3BB71-697A-4CF3-9B02-3E245D5BB2EB}" type="pres">
      <dgm:prSet presAssocID="{4A952E6A-CE4C-419A-B8F0-E55746B637DD}" presName="compNode" presStyleCnt="0"/>
      <dgm:spPr/>
    </dgm:pt>
    <dgm:pt modelId="{DED398EF-77EA-4A2B-AF86-D0CB15E134C0}" type="pres">
      <dgm:prSet presAssocID="{4A952E6A-CE4C-419A-B8F0-E55746B637DD}" presName="bgRect" presStyleLbl="bgShp" presStyleIdx="5" presStyleCnt="6"/>
      <dgm:spPr/>
    </dgm:pt>
    <dgm:pt modelId="{41D576C2-3249-4F06-96CB-2E90650826D9}" type="pres">
      <dgm:prSet presAssocID="{4A952E6A-CE4C-419A-B8F0-E55746B637D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1CF66040-FFE7-4E74-A14E-EBD1EB2C5B5E}" type="pres">
      <dgm:prSet presAssocID="{4A952E6A-CE4C-419A-B8F0-E55746B637DD}" presName="spaceRect" presStyleCnt="0"/>
      <dgm:spPr/>
    </dgm:pt>
    <dgm:pt modelId="{9ABE38E3-FB9F-4EAD-82EF-1FAB1649B038}" type="pres">
      <dgm:prSet presAssocID="{4A952E6A-CE4C-419A-B8F0-E55746B637D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DF623606-BF0F-4718-BA6F-9FBEC90686E4}" type="presOf" srcId="{11B3B78E-EBFB-4B0F-B745-7B728CA65D18}" destId="{9655359A-5F99-4D50-AD1E-3F85E12A0E62}" srcOrd="0" destOrd="0" presId="urn:microsoft.com/office/officeart/2018/2/layout/IconVerticalSolidList"/>
    <dgm:cxn modelId="{053DB90B-D878-45E6-A74B-3B8432BA861D}" type="presOf" srcId="{9877AF7F-E323-450D-812B-F437242A5C76}" destId="{F7592F3E-E7A1-41A0-991A-6361760AA4C0}" srcOrd="0" destOrd="0" presId="urn:microsoft.com/office/officeart/2018/2/layout/IconVerticalSolidList"/>
    <dgm:cxn modelId="{D52C3444-AC8A-4798-B622-AFA7736B431A}" srcId="{D4614EAC-49CB-41E0-907F-39E30E143DFE}" destId="{FED9EE9E-710D-4611-8CE5-6B9FA185F0BD}" srcOrd="3" destOrd="0" parTransId="{DF6128A8-A676-463F-968B-FD9AC5C3DC4E}" sibTransId="{83971FDF-CCD6-4D36-8714-762DBA9E7497}"/>
    <dgm:cxn modelId="{7C8A2C53-135A-46AE-9D1C-DBC761EDDEFB}" type="presOf" srcId="{B5EC2D4C-E174-410C-9D7C-4765C8A1D424}" destId="{A8F47395-68B5-4487-8CD6-E7E06128D578}" srcOrd="0" destOrd="0" presId="urn:microsoft.com/office/officeart/2018/2/layout/IconVerticalSolidList"/>
    <dgm:cxn modelId="{69ED6853-9E90-4E78-A519-D2AA6C44264E}" type="presOf" srcId="{FED9EE9E-710D-4611-8CE5-6B9FA185F0BD}" destId="{54ECE9C4-5E96-4E15-9EE3-9BA03614DF12}" srcOrd="0" destOrd="0" presId="urn:microsoft.com/office/officeart/2018/2/layout/IconVerticalSolidList"/>
    <dgm:cxn modelId="{1C30D37F-FD67-44BB-A69F-3D6014B15AD5}" type="presOf" srcId="{DA6DAF14-C9F2-43CC-ABAF-4A583C23E1B0}" destId="{A28220C9-F100-4912-94BD-B9992D231CD1}" srcOrd="0" destOrd="0" presId="urn:microsoft.com/office/officeart/2018/2/layout/IconVerticalSolidList"/>
    <dgm:cxn modelId="{C1999392-4679-4C6C-8B9A-B41936F0D4EB}" type="presOf" srcId="{4A952E6A-CE4C-419A-B8F0-E55746B637DD}" destId="{9ABE38E3-FB9F-4EAD-82EF-1FAB1649B038}" srcOrd="0" destOrd="0" presId="urn:microsoft.com/office/officeart/2018/2/layout/IconVerticalSolidList"/>
    <dgm:cxn modelId="{33D2AAAB-02F5-4D23-B19E-2F81C150AD8D}" srcId="{D4614EAC-49CB-41E0-907F-39E30E143DFE}" destId="{B5EC2D4C-E174-410C-9D7C-4765C8A1D424}" srcOrd="1" destOrd="0" parTransId="{3EA6B927-7999-4D47-B456-31FD2ED3EF8A}" sibTransId="{F74491F2-E6DE-4D0B-BB66-9D7C34ACA8FC}"/>
    <dgm:cxn modelId="{3AAAD0AF-1B95-4C59-9789-8E41457ECF16}" type="presOf" srcId="{D4614EAC-49CB-41E0-907F-39E30E143DFE}" destId="{EEC5A35D-A876-4F2A-B99B-43B7FA68A789}" srcOrd="0" destOrd="0" presId="urn:microsoft.com/office/officeart/2018/2/layout/IconVerticalSolidList"/>
    <dgm:cxn modelId="{B60BFFB3-3A59-4B6A-A5D2-CB8D36E320F8}" srcId="{D4614EAC-49CB-41E0-907F-39E30E143DFE}" destId="{11B3B78E-EBFB-4B0F-B745-7B728CA65D18}" srcOrd="2" destOrd="0" parTransId="{0C95AFD7-4AD0-43D8-9DDE-B0E43E5B5371}" sibTransId="{31CE338E-4A9D-4FF4-9F54-B152C4C6F320}"/>
    <dgm:cxn modelId="{D07047B8-4CA9-46CA-B191-A403887EE00F}" srcId="{D4614EAC-49CB-41E0-907F-39E30E143DFE}" destId="{DA6DAF14-C9F2-43CC-ABAF-4A583C23E1B0}" srcOrd="4" destOrd="0" parTransId="{E5772C95-5C03-46DF-89D9-E54674D2F050}" sibTransId="{30EB0E84-800B-44E7-ACFC-9F4C4A973BC2}"/>
    <dgm:cxn modelId="{43A15DC9-660E-418A-831C-30148F154C38}" srcId="{D4614EAC-49CB-41E0-907F-39E30E143DFE}" destId="{9877AF7F-E323-450D-812B-F437242A5C76}" srcOrd="0" destOrd="0" parTransId="{581DFEDE-DABF-4E53-B1E8-C5CAD615939E}" sibTransId="{1375FD2A-C40E-4485-A9D3-4F88832C98B5}"/>
    <dgm:cxn modelId="{D67370F2-4E10-4B44-A735-FCCB459ECDD7}" srcId="{D4614EAC-49CB-41E0-907F-39E30E143DFE}" destId="{4A952E6A-CE4C-419A-B8F0-E55746B637DD}" srcOrd="5" destOrd="0" parTransId="{CE9ED9B9-5E53-4FFD-8E18-ED9BBAC5FA36}" sibTransId="{2100E97F-E883-406E-9D24-62417FC5AFEA}"/>
    <dgm:cxn modelId="{F7F3FF46-DA83-4858-BAC8-44666A543540}" type="presParOf" srcId="{EEC5A35D-A876-4F2A-B99B-43B7FA68A789}" destId="{C3AE2AF6-C5B1-44E7-B104-3F69F4EAD82A}" srcOrd="0" destOrd="0" presId="urn:microsoft.com/office/officeart/2018/2/layout/IconVerticalSolidList"/>
    <dgm:cxn modelId="{0FD3D9E7-C315-4404-BD57-A9E99198F4F2}" type="presParOf" srcId="{C3AE2AF6-C5B1-44E7-B104-3F69F4EAD82A}" destId="{6ABFEE68-3856-413B-A55F-A502219879F2}" srcOrd="0" destOrd="0" presId="urn:microsoft.com/office/officeart/2018/2/layout/IconVerticalSolidList"/>
    <dgm:cxn modelId="{B757C4F7-8320-4E99-B606-896CDD8D4E85}" type="presParOf" srcId="{C3AE2AF6-C5B1-44E7-B104-3F69F4EAD82A}" destId="{0AEA0E90-6634-4D1C-9C48-4D069DDD00E6}" srcOrd="1" destOrd="0" presId="urn:microsoft.com/office/officeart/2018/2/layout/IconVerticalSolidList"/>
    <dgm:cxn modelId="{813A7CF8-2960-46A1-B49F-9E29F8735138}" type="presParOf" srcId="{C3AE2AF6-C5B1-44E7-B104-3F69F4EAD82A}" destId="{8B0FBF6C-3F3A-4DF7-ADBF-D7C4EE3802D4}" srcOrd="2" destOrd="0" presId="urn:microsoft.com/office/officeart/2018/2/layout/IconVerticalSolidList"/>
    <dgm:cxn modelId="{AA34BA53-10D9-4714-AD78-62B589B05293}" type="presParOf" srcId="{C3AE2AF6-C5B1-44E7-B104-3F69F4EAD82A}" destId="{F7592F3E-E7A1-41A0-991A-6361760AA4C0}" srcOrd="3" destOrd="0" presId="urn:microsoft.com/office/officeart/2018/2/layout/IconVerticalSolidList"/>
    <dgm:cxn modelId="{A2115117-AA4F-48B7-AC66-A6A9CC19DF5A}" type="presParOf" srcId="{EEC5A35D-A876-4F2A-B99B-43B7FA68A789}" destId="{6321C876-FE20-4836-B1A2-63F5942BEDBD}" srcOrd="1" destOrd="0" presId="urn:microsoft.com/office/officeart/2018/2/layout/IconVerticalSolidList"/>
    <dgm:cxn modelId="{0C423FB1-1A53-4781-8D1D-43C467D29B35}" type="presParOf" srcId="{EEC5A35D-A876-4F2A-B99B-43B7FA68A789}" destId="{BE548314-0F8A-42B7-A1C4-5B8A9B69B7F3}" srcOrd="2" destOrd="0" presId="urn:microsoft.com/office/officeart/2018/2/layout/IconVerticalSolidList"/>
    <dgm:cxn modelId="{68CBDE5E-1A96-4D81-925F-30FF51E17424}" type="presParOf" srcId="{BE548314-0F8A-42B7-A1C4-5B8A9B69B7F3}" destId="{54FA7971-AC23-4F0D-8062-C5414AF58179}" srcOrd="0" destOrd="0" presId="urn:microsoft.com/office/officeart/2018/2/layout/IconVerticalSolidList"/>
    <dgm:cxn modelId="{76616421-B94E-42EE-A647-5D6E52ECB69B}" type="presParOf" srcId="{BE548314-0F8A-42B7-A1C4-5B8A9B69B7F3}" destId="{9BD74A76-6B22-496A-9B6A-2A2291EEA892}" srcOrd="1" destOrd="0" presId="urn:microsoft.com/office/officeart/2018/2/layout/IconVerticalSolidList"/>
    <dgm:cxn modelId="{0818BB47-12AA-49EE-9BAC-45106141B2C9}" type="presParOf" srcId="{BE548314-0F8A-42B7-A1C4-5B8A9B69B7F3}" destId="{B23E008A-C6EC-4B29-8AFE-A7CCC153FD4C}" srcOrd="2" destOrd="0" presId="urn:microsoft.com/office/officeart/2018/2/layout/IconVerticalSolidList"/>
    <dgm:cxn modelId="{ECFCD29B-2057-498C-9AA2-B30A2049C991}" type="presParOf" srcId="{BE548314-0F8A-42B7-A1C4-5B8A9B69B7F3}" destId="{A8F47395-68B5-4487-8CD6-E7E06128D578}" srcOrd="3" destOrd="0" presId="urn:microsoft.com/office/officeart/2018/2/layout/IconVerticalSolidList"/>
    <dgm:cxn modelId="{A63E185D-A783-4C65-87CC-BACBF6624474}" type="presParOf" srcId="{EEC5A35D-A876-4F2A-B99B-43B7FA68A789}" destId="{0CA2C37D-B013-4EC2-9BBB-7430CCF50C35}" srcOrd="3" destOrd="0" presId="urn:microsoft.com/office/officeart/2018/2/layout/IconVerticalSolidList"/>
    <dgm:cxn modelId="{A1B9417E-C8C2-423E-A7B6-18C3B4A60A4D}" type="presParOf" srcId="{EEC5A35D-A876-4F2A-B99B-43B7FA68A789}" destId="{A2A7F9C9-543F-4430-9D4A-07AB0E28EE78}" srcOrd="4" destOrd="0" presId="urn:microsoft.com/office/officeart/2018/2/layout/IconVerticalSolidList"/>
    <dgm:cxn modelId="{B0A10A03-22EE-4398-A3CE-CD076CB6B1AF}" type="presParOf" srcId="{A2A7F9C9-543F-4430-9D4A-07AB0E28EE78}" destId="{E0B35558-38D5-4C87-8C7B-05FEE30E646F}" srcOrd="0" destOrd="0" presId="urn:microsoft.com/office/officeart/2018/2/layout/IconVerticalSolidList"/>
    <dgm:cxn modelId="{8ED3955D-BDB8-4333-9BAB-46BE74BB41F5}" type="presParOf" srcId="{A2A7F9C9-543F-4430-9D4A-07AB0E28EE78}" destId="{8263980C-DA77-4A0D-94C2-4A398F66F03A}" srcOrd="1" destOrd="0" presId="urn:microsoft.com/office/officeart/2018/2/layout/IconVerticalSolidList"/>
    <dgm:cxn modelId="{D561331A-9686-461E-ABFC-D737711EB4FB}" type="presParOf" srcId="{A2A7F9C9-543F-4430-9D4A-07AB0E28EE78}" destId="{391F6415-05A5-4272-9CFB-718E81366727}" srcOrd="2" destOrd="0" presId="urn:microsoft.com/office/officeart/2018/2/layout/IconVerticalSolidList"/>
    <dgm:cxn modelId="{1EEBADCC-2E43-4660-9BD4-13CFCD95F09D}" type="presParOf" srcId="{A2A7F9C9-543F-4430-9D4A-07AB0E28EE78}" destId="{9655359A-5F99-4D50-AD1E-3F85E12A0E62}" srcOrd="3" destOrd="0" presId="urn:microsoft.com/office/officeart/2018/2/layout/IconVerticalSolidList"/>
    <dgm:cxn modelId="{1A5BE38D-40BE-447F-9EF3-A38200EA1989}" type="presParOf" srcId="{EEC5A35D-A876-4F2A-B99B-43B7FA68A789}" destId="{C8ECF7CD-F698-4444-90EE-3303B027C291}" srcOrd="5" destOrd="0" presId="urn:microsoft.com/office/officeart/2018/2/layout/IconVerticalSolidList"/>
    <dgm:cxn modelId="{454516C2-85A0-4E12-9F82-1E2FB764F32A}" type="presParOf" srcId="{EEC5A35D-A876-4F2A-B99B-43B7FA68A789}" destId="{89AEA552-346D-4AE8-8C57-924655AD7533}" srcOrd="6" destOrd="0" presId="urn:microsoft.com/office/officeart/2018/2/layout/IconVerticalSolidList"/>
    <dgm:cxn modelId="{3CAE0326-A2D1-412B-AB11-2C8549B6475E}" type="presParOf" srcId="{89AEA552-346D-4AE8-8C57-924655AD7533}" destId="{75B28927-D885-4051-82A5-09371EF229CA}" srcOrd="0" destOrd="0" presId="urn:microsoft.com/office/officeart/2018/2/layout/IconVerticalSolidList"/>
    <dgm:cxn modelId="{ADDA763A-50E1-4675-B3C2-1BD69ADB8B78}" type="presParOf" srcId="{89AEA552-346D-4AE8-8C57-924655AD7533}" destId="{4F7FBE4E-85B2-4039-B500-19B92A9E7E5B}" srcOrd="1" destOrd="0" presId="urn:microsoft.com/office/officeart/2018/2/layout/IconVerticalSolidList"/>
    <dgm:cxn modelId="{C2E8988E-DC5E-4C16-A8F1-15A1AF526774}" type="presParOf" srcId="{89AEA552-346D-4AE8-8C57-924655AD7533}" destId="{628CF48A-55D2-40D4-A933-AFE1812939DD}" srcOrd="2" destOrd="0" presId="urn:microsoft.com/office/officeart/2018/2/layout/IconVerticalSolidList"/>
    <dgm:cxn modelId="{9635FE38-5AF0-4EA8-B227-9A7CBB5C51BB}" type="presParOf" srcId="{89AEA552-346D-4AE8-8C57-924655AD7533}" destId="{54ECE9C4-5E96-4E15-9EE3-9BA03614DF12}" srcOrd="3" destOrd="0" presId="urn:microsoft.com/office/officeart/2018/2/layout/IconVerticalSolidList"/>
    <dgm:cxn modelId="{308AEBDC-74ED-4A06-807E-A1414BE19A1E}" type="presParOf" srcId="{EEC5A35D-A876-4F2A-B99B-43B7FA68A789}" destId="{7FB04363-8A73-4919-BDFD-3C7C6879A4A7}" srcOrd="7" destOrd="0" presId="urn:microsoft.com/office/officeart/2018/2/layout/IconVerticalSolidList"/>
    <dgm:cxn modelId="{61F4662C-A297-4AC3-BAA3-2501F6824C81}" type="presParOf" srcId="{EEC5A35D-A876-4F2A-B99B-43B7FA68A789}" destId="{FFA28F9F-8800-49F8-B79C-C43D290A36E0}" srcOrd="8" destOrd="0" presId="urn:microsoft.com/office/officeart/2018/2/layout/IconVerticalSolidList"/>
    <dgm:cxn modelId="{79972468-BD73-49A2-9973-DA6E591F2193}" type="presParOf" srcId="{FFA28F9F-8800-49F8-B79C-C43D290A36E0}" destId="{A1CE70B2-9E4F-4D2A-974A-C139BE09A856}" srcOrd="0" destOrd="0" presId="urn:microsoft.com/office/officeart/2018/2/layout/IconVerticalSolidList"/>
    <dgm:cxn modelId="{998E7D49-FBA2-4E54-9EC2-BB066C43C924}" type="presParOf" srcId="{FFA28F9F-8800-49F8-B79C-C43D290A36E0}" destId="{0A803F35-4020-4F48-87E7-392C07D6DEDD}" srcOrd="1" destOrd="0" presId="urn:microsoft.com/office/officeart/2018/2/layout/IconVerticalSolidList"/>
    <dgm:cxn modelId="{159AA948-5E15-41F4-88E9-01D9263DDF5E}" type="presParOf" srcId="{FFA28F9F-8800-49F8-B79C-C43D290A36E0}" destId="{36BB9FBF-FE3C-43E9-9581-AA7CD9B2B899}" srcOrd="2" destOrd="0" presId="urn:microsoft.com/office/officeart/2018/2/layout/IconVerticalSolidList"/>
    <dgm:cxn modelId="{369E6D90-CBD2-4425-AB9D-25B291B87BAD}" type="presParOf" srcId="{FFA28F9F-8800-49F8-B79C-C43D290A36E0}" destId="{A28220C9-F100-4912-94BD-B9992D231CD1}" srcOrd="3" destOrd="0" presId="urn:microsoft.com/office/officeart/2018/2/layout/IconVerticalSolidList"/>
    <dgm:cxn modelId="{B0600EE8-B11D-44A2-8E65-4845D66A83EC}" type="presParOf" srcId="{EEC5A35D-A876-4F2A-B99B-43B7FA68A789}" destId="{C7112679-34DC-4A3C-A618-961C64626A80}" srcOrd="9" destOrd="0" presId="urn:microsoft.com/office/officeart/2018/2/layout/IconVerticalSolidList"/>
    <dgm:cxn modelId="{99FAB158-2DA3-43BC-9AFA-D4FAEE47F685}" type="presParOf" srcId="{EEC5A35D-A876-4F2A-B99B-43B7FA68A789}" destId="{10B3BB71-697A-4CF3-9B02-3E245D5BB2EB}" srcOrd="10" destOrd="0" presId="urn:microsoft.com/office/officeart/2018/2/layout/IconVerticalSolidList"/>
    <dgm:cxn modelId="{AA182D47-2A45-489D-8275-E37D9FD2E75B}" type="presParOf" srcId="{10B3BB71-697A-4CF3-9B02-3E245D5BB2EB}" destId="{DED398EF-77EA-4A2B-AF86-D0CB15E134C0}" srcOrd="0" destOrd="0" presId="urn:microsoft.com/office/officeart/2018/2/layout/IconVerticalSolidList"/>
    <dgm:cxn modelId="{45AA584E-BAF1-4597-B519-1ABD1809F6B5}" type="presParOf" srcId="{10B3BB71-697A-4CF3-9B02-3E245D5BB2EB}" destId="{41D576C2-3249-4F06-96CB-2E90650826D9}" srcOrd="1" destOrd="0" presId="urn:microsoft.com/office/officeart/2018/2/layout/IconVerticalSolidList"/>
    <dgm:cxn modelId="{620421D1-BB4D-454A-889A-E44D353C9852}" type="presParOf" srcId="{10B3BB71-697A-4CF3-9B02-3E245D5BB2EB}" destId="{1CF66040-FFE7-4E74-A14E-EBD1EB2C5B5E}" srcOrd="2" destOrd="0" presId="urn:microsoft.com/office/officeart/2018/2/layout/IconVerticalSolidList"/>
    <dgm:cxn modelId="{239E8C56-A021-46C9-9C74-2D9F68C42AEF}" type="presParOf" srcId="{10B3BB71-697A-4CF3-9B02-3E245D5BB2EB}" destId="{9ABE38E3-FB9F-4EAD-82EF-1FAB1649B03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F552A-901F-4418-95C4-9C2A90DE52E7}">
      <dsp:nvSpPr>
        <dsp:cNvPr id="0" name=""/>
        <dsp:cNvSpPr/>
      </dsp:nvSpPr>
      <dsp:spPr>
        <a:xfrm>
          <a:off x="0" y="3844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E5DB3-E8CA-4ECD-A37A-1000B9A701DD}">
      <dsp:nvSpPr>
        <dsp:cNvPr id="0" name=""/>
        <dsp:cNvSpPr/>
      </dsp:nvSpPr>
      <dsp:spPr>
        <a:xfrm>
          <a:off x="247725" y="188103"/>
          <a:ext cx="450409" cy="450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758B6-2B5D-4303-9B85-1F5814F9652E}">
      <dsp:nvSpPr>
        <dsp:cNvPr id="0" name=""/>
        <dsp:cNvSpPr/>
      </dsp:nvSpPr>
      <dsp:spPr>
        <a:xfrm>
          <a:off x="945860" y="3844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Greedy </a:t>
          </a:r>
          <a:r>
            <a:rPr lang="en-US" sz="1900" kern="1200">
              <a:latin typeface="Tw Cen MT Condensed" panose="020B0606020104020203"/>
            </a:rPr>
            <a:t>Approach</a:t>
          </a:r>
          <a:endParaRPr lang="en-US" sz="1900" kern="1200"/>
        </a:p>
      </dsp:txBody>
      <dsp:txXfrm>
        <a:off x="945860" y="3844"/>
        <a:ext cx="4696114" cy="818926"/>
      </dsp:txXfrm>
    </dsp:sp>
    <dsp:sp modelId="{26865211-0C3F-4D3F-AE4B-DADDF49A5617}">
      <dsp:nvSpPr>
        <dsp:cNvPr id="0" name=""/>
        <dsp:cNvSpPr/>
      </dsp:nvSpPr>
      <dsp:spPr>
        <a:xfrm>
          <a:off x="0" y="1027503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A21AF3-703E-4D88-A11F-850D20D7BB9E}">
      <dsp:nvSpPr>
        <dsp:cNvPr id="0" name=""/>
        <dsp:cNvSpPr/>
      </dsp:nvSpPr>
      <dsp:spPr>
        <a:xfrm>
          <a:off x="247725" y="1211761"/>
          <a:ext cx="450409" cy="450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37AB0-7630-4A80-AF81-20FD48F00367}">
      <dsp:nvSpPr>
        <dsp:cNvPr id="0" name=""/>
        <dsp:cNvSpPr/>
      </dsp:nvSpPr>
      <dsp:spPr>
        <a:xfrm>
          <a:off x="945860" y="1027503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Based on Heuristics</a:t>
          </a:r>
        </a:p>
      </dsp:txBody>
      <dsp:txXfrm>
        <a:off x="945860" y="1027503"/>
        <a:ext cx="4696114" cy="818926"/>
      </dsp:txXfrm>
    </dsp:sp>
    <dsp:sp modelId="{33703C96-5271-400C-BEE3-BD6A827182A1}">
      <dsp:nvSpPr>
        <dsp:cNvPr id="0" name=""/>
        <dsp:cNvSpPr/>
      </dsp:nvSpPr>
      <dsp:spPr>
        <a:xfrm>
          <a:off x="0" y="2051161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ADB0EA-C3BC-4CEE-8626-FBA472FC89B5}">
      <dsp:nvSpPr>
        <dsp:cNvPr id="0" name=""/>
        <dsp:cNvSpPr/>
      </dsp:nvSpPr>
      <dsp:spPr>
        <a:xfrm>
          <a:off x="247725" y="2235420"/>
          <a:ext cx="450409" cy="450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1A030-8E79-4BDB-93C4-2736563A0115}">
      <dsp:nvSpPr>
        <dsp:cNvPr id="0" name=""/>
        <dsp:cNvSpPr/>
      </dsp:nvSpPr>
      <dsp:spPr>
        <a:xfrm>
          <a:off x="945860" y="2051161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Complexity - O(|V|log(|V|))</a:t>
          </a:r>
        </a:p>
      </dsp:txBody>
      <dsp:txXfrm>
        <a:off x="945860" y="2051161"/>
        <a:ext cx="4696114" cy="818926"/>
      </dsp:txXfrm>
    </dsp:sp>
    <dsp:sp modelId="{A6E34138-E523-4134-A801-4184A177272D}">
      <dsp:nvSpPr>
        <dsp:cNvPr id="0" name=""/>
        <dsp:cNvSpPr/>
      </dsp:nvSpPr>
      <dsp:spPr>
        <a:xfrm>
          <a:off x="0" y="3074820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0C13B-F0F4-4E09-89C3-9F6040CC8E43}">
      <dsp:nvSpPr>
        <dsp:cNvPr id="0" name=""/>
        <dsp:cNvSpPr/>
      </dsp:nvSpPr>
      <dsp:spPr>
        <a:xfrm>
          <a:off x="247725" y="3259078"/>
          <a:ext cx="450409" cy="450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C3B37-BFD7-45A8-91BA-FBE1AB7C66E0}">
      <dsp:nvSpPr>
        <dsp:cNvPr id="0" name=""/>
        <dsp:cNvSpPr/>
      </dsp:nvSpPr>
      <dsp:spPr>
        <a:xfrm>
          <a:off x="945860" y="3074820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Tw Cen MT Condensed" panose="020B0606020104020203"/>
            </a:rPr>
            <a:t>Does not work for negative weights</a:t>
          </a:r>
          <a:endParaRPr lang="en-US" sz="1900" kern="1200"/>
        </a:p>
      </dsp:txBody>
      <dsp:txXfrm>
        <a:off x="945860" y="3074820"/>
        <a:ext cx="4696114" cy="818926"/>
      </dsp:txXfrm>
    </dsp:sp>
    <dsp:sp modelId="{80C932E1-3001-42D9-A037-37470AA3014D}">
      <dsp:nvSpPr>
        <dsp:cNvPr id="0" name=""/>
        <dsp:cNvSpPr/>
      </dsp:nvSpPr>
      <dsp:spPr>
        <a:xfrm>
          <a:off x="0" y="4098478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EF9A9F-5C81-4378-814C-C2E196D994FD}">
      <dsp:nvSpPr>
        <dsp:cNvPr id="0" name=""/>
        <dsp:cNvSpPr/>
      </dsp:nvSpPr>
      <dsp:spPr>
        <a:xfrm>
          <a:off x="247725" y="4282737"/>
          <a:ext cx="450409" cy="4504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EFCC7-A259-4BAF-A466-BBBD905B7D50}">
      <dsp:nvSpPr>
        <dsp:cNvPr id="0" name=""/>
        <dsp:cNvSpPr/>
      </dsp:nvSpPr>
      <dsp:spPr>
        <a:xfrm>
          <a:off x="945860" y="4098478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Does not guarantee shortest path</a:t>
          </a:r>
        </a:p>
      </dsp:txBody>
      <dsp:txXfrm>
        <a:off x="945860" y="4098478"/>
        <a:ext cx="4696114" cy="81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CBBF-9CA8-4117-BD40-A71C7576165E}">
      <dsp:nvSpPr>
        <dsp:cNvPr id="0" name=""/>
        <dsp:cNvSpPr/>
      </dsp:nvSpPr>
      <dsp:spPr>
        <a:xfrm>
          <a:off x="0" y="3844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345B9-86C6-4793-9930-1987AB706931}">
      <dsp:nvSpPr>
        <dsp:cNvPr id="0" name=""/>
        <dsp:cNvSpPr/>
      </dsp:nvSpPr>
      <dsp:spPr>
        <a:xfrm>
          <a:off x="247725" y="188103"/>
          <a:ext cx="450409" cy="450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5D064F-034D-43A7-AEB0-C694AFF6A348}">
      <dsp:nvSpPr>
        <dsp:cNvPr id="0" name=""/>
        <dsp:cNvSpPr/>
      </dsp:nvSpPr>
      <dsp:spPr>
        <a:xfrm>
          <a:off x="945860" y="3844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Greedy Algorithm</a:t>
          </a:r>
        </a:p>
      </dsp:txBody>
      <dsp:txXfrm>
        <a:off x="945860" y="3844"/>
        <a:ext cx="4696114" cy="818926"/>
      </dsp:txXfrm>
    </dsp:sp>
    <dsp:sp modelId="{28AF06CB-191A-44FA-A26A-E146BF50B311}">
      <dsp:nvSpPr>
        <dsp:cNvPr id="0" name=""/>
        <dsp:cNvSpPr/>
      </dsp:nvSpPr>
      <dsp:spPr>
        <a:xfrm>
          <a:off x="0" y="1027503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E65B3-8DED-432F-B103-5EE39960E230}">
      <dsp:nvSpPr>
        <dsp:cNvPr id="0" name=""/>
        <dsp:cNvSpPr/>
      </dsp:nvSpPr>
      <dsp:spPr>
        <a:xfrm>
          <a:off x="247725" y="1211761"/>
          <a:ext cx="450409" cy="450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007DC0-1DA1-45A2-B6EC-B1F0E81F04FD}">
      <dsp:nvSpPr>
        <dsp:cNvPr id="0" name=""/>
        <dsp:cNvSpPr/>
      </dsp:nvSpPr>
      <dsp:spPr>
        <a:xfrm>
          <a:off x="945860" y="1027503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Complexity - O</a:t>
          </a:r>
          <a:r>
            <a:rPr lang="en-US" sz="1900" kern="1200">
              <a:latin typeface="Tw Cen MT Condensed" panose="020B0606020104020203"/>
            </a:rPr>
            <a:t>(|V|*</a:t>
          </a:r>
          <a:r>
            <a:rPr lang="en-US" sz="1900" kern="1200"/>
            <a:t>LOG</a:t>
          </a:r>
          <a:r>
            <a:rPr lang="en-US" sz="1900" kern="1200">
              <a:latin typeface="Tw Cen MT Condensed" panose="020B0606020104020203"/>
            </a:rPr>
            <a:t>(|E|))</a:t>
          </a:r>
          <a:r>
            <a:rPr lang="en-US" sz="1900" kern="1200"/>
            <a:t> for Adj. List</a:t>
          </a:r>
        </a:p>
      </dsp:txBody>
      <dsp:txXfrm>
        <a:off x="945860" y="1027503"/>
        <a:ext cx="4696114" cy="818926"/>
      </dsp:txXfrm>
    </dsp:sp>
    <dsp:sp modelId="{FA727AD4-2746-4E1F-9FDB-46086C62E35B}">
      <dsp:nvSpPr>
        <dsp:cNvPr id="0" name=""/>
        <dsp:cNvSpPr/>
      </dsp:nvSpPr>
      <dsp:spPr>
        <a:xfrm>
          <a:off x="0" y="2051161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CC792E-EEAC-4C92-84A5-BEB119015DE2}">
      <dsp:nvSpPr>
        <dsp:cNvPr id="0" name=""/>
        <dsp:cNvSpPr/>
      </dsp:nvSpPr>
      <dsp:spPr>
        <a:xfrm>
          <a:off x="247725" y="2235420"/>
          <a:ext cx="450409" cy="450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C2EB3-665E-4C5E-8974-C90722B083B3}">
      <dsp:nvSpPr>
        <dsp:cNvPr id="0" name=""/>
        <dsp:cNvSpPr/>
      </dsp:nvSpPr>
      <dsp:spPr>
        <a:xfrm>
          <a:off x="945860" y="2051161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Complexity - O(|V|*|V|) for Adj. Matrix</a:t>
          </a:r>
        </a:p>
      </dsp:txBody>
      <dsp:txXfrm>
        <a:off x="945860" y="2051161"/>
        <a:ext cx="4696114" cy="818926"/>
      </dsp:txXfrm>
    </dsp:sp>
    <dsp:sp modelId="{E52E7CFC-6ECA-44A5-99F0-86DA8AD83AAC}">
      <dsp:nvSpPr>
        <dsp:cNvPr id="0" name=""/>
        <dsp:cNvSpPr/>
      </dsp:nvSpPr>
      <dsp:spPr>
        <a:xfrm>
          <a:off x="0" y="3074820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4AB51-F4B9-4FE4-95A6-468560CFEE09}">
      <dsp:nvSpPr>
        <dsp:cNvPr id="0" name=""/>
        <dsp:cNvSpPr/>
      </dsp:nvSpPr>
      <dsp:spPr>
        <a:xfrm>
          <a:off x="247725" y="3259078"/>
          <a:ext cx="450409" cy="450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0681-07E3-4668-93B5-9835B1D1223D}">
      <dsp:nvSpPr>
        <dsp:cNvPr id="0" name=""/>
        <dsp:cNvSpPr/>
      </dsp:nvSpPr>
      <dsp:spPr>
        <a:xfrm>
          <a:off x="945860" y="3074820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Cannot catch negative cycles</a:t>
          </a:r>
        </a:p>
      </dsp:txBody>
      <dsp:txXfrm>
        <a:off x="945860" y="3074820"/>
        <a:ext cx="4696114" cy="818926"/>
      </dsp:txXfrm>
    </dsp:sp>
    <dsp:sp modelId="{E1AB0BB3-CE70-4920-AD80-AAB7471EBEAD}">
      <dsp:nvSpPr>
        <dsp:cNvPr id="0" name=""/>
        <dsp:cNvSpPr/>
      </dsp:nvSpPr>
      <dsp:spPr>
        <a:xfrm>
          <a:off x="0" y="4098478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FEBFA8-6770-423E-9567-3E48451EB932}">
      <dsp:nvSpPr>
        <dsp:cNvPr id="0" name=""/>
        <dsp:cNvSpPr/>
      </dsp:nvSpPr>
      <dsp:spPr>
        <a:xfrm>
          <a:off x="247725" y="4282737"/>
          <a:ext cx="450409" cy="4504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008AE-FA17-43B6-909F-BD927E4133EC}">
      <dsp:nvSpPr>
        <dsp:cNvPr id="0" name=""/>
        <dsp:cNvSpPr/>
      </dsp:nvSpPr>
      <dsp:spPr>
        <a:xfrm>
          <a:off x="945860" y="4098478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May work for negative edges</a:t>
          </a:r>
        </a:p>
      </dsp:txBody>
      <dsp:txXfrm>
        <a:off x="945860" y="4098478"/>
        <a:ext cx="4696114" cy="8189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6D65A5-F725-4C69-A0B9-3C17BAACA67E}">
      <dsp:nvSpPr>
        <dsp:cNvPr id="0" name=""/>
        <dsp:cNvSpPr/>
      </dsp:nvSpPr>
      <dsp:spPr>
        <a:xfrm>
          <a:off x="0" y="3844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B0797-E86F-4315-9290-A15DCCF9E3EB}">
      <dsp:nvSpPr>
        <dsp:cNvPr id="0" name=""/>
        <dsp:cNvSpPr/>
      </dsp:nvSpPr>
      <dsp:spPr>
        <a:xfrm>
          <a:off x="247725" y="188103"/>
          <a:ext cx="450409" cy="450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04243-57C1-4D41-9463-0EB7701A38CF}">
      <dsp:nvSpPr>
        <dsp:cNvPr id="0" name=""/>
        <dsp:cNvSpPr/>
      </dsp:nvSpPr>
      <dsp:spPr>
        <a:xfrm>
          <a:off x="945860" y="3844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Non-Greedy</a:t>
          </a:r>
          <a:r>
            <a:rPr lang="en-US" sz="1900" kern="1200"/>
            <a:t> Algorithm</a:t>
          </a:r>
        </a:p>
      </dsp:txBody>
      <dsp:txXfrm>
        <a:off x="945860" y="3844"/>
        <a:ext cx="4696114" cy="818926"/>
      </dsp:txXfrm>
    </dsp:sp>
    <dsp:sp modelId="{94E7AA58-64B1-4DCB-BC6F-D26EB44FEB7F}">
      <dsp:nvSpPr>
        <dsp:cNvPr id="0" name=""/>
        <dsp:cNvSpPr/>
      </dsp:nvSpPr>
      <dsp:spPr>
        <a:xfrm>
          <a:off x="0" y="1027503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0BA307-4561-4F57-BE9A-F656DC1CC858}">
      <dsp:nvSpPr>
        <dsp:cNvPr id="0" name=""/>
        <dsp:cNvSpPr/>
      </dsp:nvSpPr>
      <dsp:spPr>
        <a:xfrm>
          <a:off x="247725" y="1211761"/>
          <a:ext cx="450409" cy="450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B90D8-6715-40B8-9829-00A3989D1360}">
      <dsp:nvSpPr>
        <dsp:cNvPr id="0" name=""/>
        <dsp:cNvSpPr/>
      </dsp:nvSpPr>
      <dsp:spPr>
        <a:xfrm>
          <a:off x="945860" y="1027503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Runs at most </a:t>
          </a:r>
          <a:r>
            <a:rPr lang="en-US" sz="1900" b="1" kern="1200"/>
            <a:t>|V|-1  </a:t>
          </a:r>
          <a:r>
            <a:rPr lang="en-US" sz="1900" kern="1200"/>
            <a:t>times </a:t>
          </a:r>
        </a:p>
      </dsp:txBody>
      <dsp:txXfrm>
        <a:off x="945860" y="1027503"/>
        <a:ext cx="4696114" cy="818926"/>
      </dsp:txXfrm>
    </dsp:sp>
    <dsp:sp modelId="{6D417A7C-113E-49FE-A66C-8855C7F7EF3B}">
      <dsp:nvSpPr>
        <dsp:cNvPr id="0" name=""/>
        <dsp:cNvSpPr/>
      </dsp:nvSpPr>
      <dsp:spPr>
        <a:xfrm>
          <a:off x="0" y="2051161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026BB4-8148-4132-9F57-8A220D2BFF31}">
      <dsp:nvSpPr>
        <dsp:cNvPr id="0" name=""/>
        <dsp:cNvSpPr/>
      </dsp:nvSpPr>
      <dsp:spPr>
        <a:xfrm>
          <a:off x="247725" y="2235420"/>
          <a:ext cx="450409" cy="450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7499D-EAAC-44E7-B7DC-1F86C3955781}">
      <dsp:nvSpPr>
        <dsp:cNvPr id="0" name=""/>
        <dsp:cNvSpPr/>
      </dsp:nvSpPr>
      <dsp:spPr>
        <a:xfrm>
          <a:off x="945860" y="2051161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Complexity - </a:t>
          </a:r>
          <a:r>
            <a:rPr lang="en-US" sz="1900" b="1" kern="1200"/>
            <a:t>O(|V|*|E|)</a:t>
          </a:r>
          <a:endParaRPr lang="en-US" sz="1900" kern="1200"/>
        </a:p>
      </dsp:txBody>
      <dsp:txXfrm>
        <a:off x="945860" y="2051161"/>
        <a:ext cx="4696114" cy="818926"/>
      </dsp:txXfrm>
    </dsp:sp>
    <dsp:sp modelId="{BB2A6037-5175-4924-BE9D-512C3EB1F923}">
      <dsp:nvSpPr>
        <dsp:cNvPr id="0" name=""/>
        <dsp:cNvSpPr/>
      </dsp:nvSpPr>
      <dsp:spPr>
        <a:xfrm>
          <a:off x="0" y="3074820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41441-E351-48E9-B9F7-3E6A2BF12DD9}">
      <dsp:nvSpPr>
        <dsp:cNvPr id="0" name=""/>
        <dsp:cNvSpPr/>
      </dsp:nvSpPr>
      <dsp:spPr>
        <a:xfrm>
          <a:off x="247725" y="3259078"/>
          <a:ext cx="450409" cy="450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EE3D5-3E62-4E55-A52E-C7CAE9701CFF}">
      <dsp:nvSpPr>
        <dsp:cNvPr id="0" name=""/>
        <dsp:cNvSpPr/>
      </dsp:nvSpPr>
      <dsp:spPr>
        <a:xfrm>
          <a:off x="945860" y="3074820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work on </a:t>
          </a:r>
          <a:r>
            <a:rPr lang="en-US" sz="1900" b="1" kern="1200"/>
            <a:t>negative edges</a:t>
          </a:r>
          <a:endParaRPr lang="en-US" sz="1900" kern="1200"/>
        </a:p>
      </dsp:txBody>
      <dsp:txXfrm>
        <a:off x="945860" y="3074820"/>
        <a:ext cx="4696114" cy="818926"/>
      </dsp:txXfrm>
    </dsp:sp>
    <dsp:sp modelId="{1A0D7BEC-C404-47A6-9DD7-816B0FD5BF00}">
      <dsp:nvSpPr>
        <dsp:cNvPr id="0" name=""/>
        <dsp:cNvSpPr/>
      </dsp:nvSpPr>
      <dsp:spPr>
        <a:xfrm>
          <a:off x="0" y="4098478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60BCA3-337F-412C-9170-EA30311A48A0}">
      <dsp:nvSpPr>
        <dsp:cNvPr id="0" name=""/>
        <dsp:cNvSpPr/>
      </dsp:nvSpPr>
      <dsp:spPr>
        <a:xfrm>
          <a:off x="247725" y="4282737"/>
          <a:ext cx="450409" cy="4504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F24A7-A181-4884-96E9-9D24B73C1013}">
      <dsp:nvSpPr>
        <dsp:cNvPr id="0" name=""/>
        <dsp:cNvSpPr/>
      </dsp:nvSpPr>
      <dsp:spPr>
        <a:xfrm>
          <a:off x="945860" y="4098478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 catch </a:t>
          </a:r>
          <a:r>
            <a:rPr lang="en-US" sz="1900" b="1" kern="1200"/>
            <a:t>negative cycles</a:t>
          </a:r>
          <a:endParaRPr lang="en-US" sz="1900" kern="1200"/>
        </a:p>
      </dsp:txBody>
      <dsp:txXfrm>
        <a:off x="945860" y="4098478"/>
        <a:ext cx="4696114" cy="8189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BFEE68-3856-413B-A55F-A502219879F2}">
      <dsp:nvSpPr>
        <dsp:cNvPr id="0" name=""/>
        <dsp:cNvSpPr/>
      </dsp:nvSpPr>
      <dsp:spPr>
        <a:xfrm>
          <a:off x="0" y="1591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A0E90-6634-4D1C-9C48-4D069DDD00E6}">
      <dsp:nvSpPr>
        <dsp:cNvPr id="0" name=""/>
        <dsp:cNvSpPr/>
      </dsp:nvSpPr>
      <dsp:spPr>
        <a:xfrm>
          <a:off x="205202" y="154221"/>
          <a:ext cx="373094" cy="3730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92F3E-E7A1-41A0-991A-6361760AA4C0}">
      <dsp:nvSpPr>
        <dsp:cNvPr id="0" name=""/>
        <dsp:cNvSpPr/>
      </dsp:nvSpPr>
      <dsp:spPr>
        <a:xfrm>
          <a:off x="783498" y="159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Non-Greedy Algorithm </a:t>
          </a:r>
        </a:p>
      </dsp:txBody>
      <dsp:txXfrm>
        <a:off x="783498" y="1591"/>
        <a:ext cx="4858476" cy="678353"/>
      </dsp:txXfrm>
    </dsp:sp>
    <dsp:sp modelId="{54FA7971-AC23-4F0D-8062-C5414AF58179}">
      <dsp:nvSpPr>
        <dsp:cNvPr id="0" name=""/>
        <dsp:cNvSpPr/>
      </dsp:nvSpPr>
      <dsp:spPr>
        <a:xfrm>
          <a:off x="0" y="849534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D74A76-6B22-496A-9B6A-2A2291EEA892}">
      <dsp:nvSpPr>
        <dsp:cNvPr id="0" name=""/>
        <dsp:cNvSpPr/>
      </dsp:nvSpPr>
      <dsp:spPr>
        <a:xfrm>
          <a:off x="205202" y="1002164"/>
          <a:ext cx="373094" cy="3730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47395-68B5-4487-8CD6-E7E06128D578}">
      <dsp:nvSpPr>
        <dsp:cNvPr id="0" name=""/>
        <dsp:cNvSpPr/>
      </dsp:nvSpPr>
      <dsp:spPr>
        <a:xfrm>
          <a:off x="783498" y="84953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Complexity - O(|E|)</a:t>
          </a:r>
        </a:p>
      </dsp:txBody>
      <dsp:txXfrm>
        <a:off x="783498" y="849534"/>
        <a:ext cx="4858476" cy="678353"/>
      </dsp:txXfrm>
    </dsp:sp>
    <dsp:sp modelId="{E0B35558-38D5-4C87-8C7B-05FEE30E646F}">
      <dsp:nvSpPr>
        <dsp:cNvPr id="0" name=""/>
        <dsp:cNvSpPr/>
      </dsp:nvSpPr>
      <dsp:spPr>
        <a:xfrm>
          <a:off x="0" y="1697476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63980C-DA77-4A0D-94C2-4A398F66F03A}">
      <dsp:nvSpPr>
        <dsp:cNvPr id="0" name=""/>
        <dsp:cNvSpPr/>
      </dsp:nvSpPr>
      <dsp:spPr>
        <a:xfrm>
          <a:off x="205202" y="1850106"/>
          <a:ext cx="373094" cy="3730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55359A-5F99-4D50-AD1E-3F85E12A0E62}">
      <dsp:nvSpPr>
        <dsp:cNvPr id="0" name=""/>
        <dsp:cNvSpPr/>
      </dsp:nvSpPr>
      <dsp:spPr>
        <a:xfrm>
          <a:off x="783498" y="1697476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Cannot work on negative edges</a:t>
          </a:r>
        </a:p>
      </dsp:txBody>
      <dsp:txXfrm>
        <a:off x="783498" y="1697476"/>
        <a:ext cx="4858476" cy="678353"/>
      </dsp:txXfrm>
    </dsp:sp>
    <dsp:sp modelId="{75B28927-D885-4051-82A5-09371EF229CA}">
      <dsp:nvSpPr>
        <dsp:cNvPr id="0" name=""/>
        <dsp:cNvSpPr/>
      </dsp:nvSpPr>
      <dsp:spPr>
        <a:xfrm>
          <a:off x="0" y="2545419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FBE4E-85B2-4039-B500-19B92A9E7E5B}">
      <dsp:nvSpPr>
        <dsp:cNvPr id="0" name=""/>
        <dsp:cNvSpPr/>
      </dsp:nvSpPr>
      <dsp:spPr>
        <a:xfrm>
          <a:off x="205202" y="2698048"/>
          <a:ext cx="373094" cy="3730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CE9C4-5E96-4E15-9EE3-9BA03614DF12}">
      <dsp:nvSpPr>
        <dsp:cNvPr id="0" name=""/>
        <dsp:cNvSpPr/>
      </dsp:nvSpPr>
      <dsp:spPr>
        <a:xfrm>
          <a:off x="783498" y="2545419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Guarantees shortest path</a:t>
          </a:r>
        </a:p>
      </dsp:txBody>
      <dsp:txXfrm>
        <a:off x="783498" y="2545419"/>
        <a:ext cx="4858476" cy="678353"/>
      </dsp:txXfrm>
    </dsp:sp>
    <dsp:sp modelId="{A1CE70B2-9E4F-4D2A-974A-C139BE09A856}">
      <dsp:nvSpPr>
        <dsp:cNvPr id="0" name=""/>
        <dsp:cNvSpPr/>
      </dsp:nvSpPr>
      <dsp:spPr>
        <a:xfrm>
          <a:off x="0" y="3393361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03F35-4020-4F48-87E7-392C07D6DEDD}">
      <dsp:nvSpPr>
        <dsp:cNvPr id="0" name=""/>
        <dsp:cNvSpPr/>
      </dsp:nvSpPr>
      <dsp:spPr>
        <a:xfrm>
          <a:off x="205202" y="3545991"/>
          <a:ext cx="373094" cy="37309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220C9-F100-4912-94BD-B9992D231CD1}">
      <dsp:nvSpPr>
        <dsp:cNvPr id="0" name=""/>
        <dsp:cNvSpPr/>
      </dsp:nvSpPr>
      <dsp:spPr>
        <a:xfrm>
          <a:off x="783498" y="3393361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Uses Heuristics</a:t>
          </a:r>
        </a:p>
      </dsp:txBody>
      <dsp:txXfrm>
        <a:off x="783498" y="3393361"/>
        <a:ext cx="4858476" cy="678353"/>
      </dsp:txXfrm>
    </dsp:sp>
    <dsp:sp modelId="{DED398EF-77EA-4A2B-AF86-D0CB15E134C0}">
      <dsp:nvSpPr>
        <dsp:cNvPr id="0" name=""/>
        <dsp:cNvSpPr/>
      </dsp:nvSpPr>
      <dsp:spPr>
        <a:xfrm>
          <a:off x="0" y="4241304"/>
          <a:ext cx="5641974" cy="6783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576C2-3249-4F06-96CB-2E90650826D9}">
      <dsp:nvSpPr>
        <dsp:cNvPr id="0" name=""/>
        <dsp:cNvSpPr/>
      </dsp:nvSpPr>
      <dsp:spPr>
        <a:xfrm>
          <a:off x="205202" y="4393933"/>
          <a:ext cx="373094" cy="37309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E38E3-FB9F-4EAD-82EF-1FAB1649B038}">
      <dsp:nvSpPr>
        <dsp:cNvPr id="0" name=""/>
        <dsp:cNvSpPr/>
      </dsp:nvSpPr>
      <dsp:spPr>
        <a:xfrm>
          <a:off x="783498" y="4241304"/>
          <a:ext cx="4858476" cy="6783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792" tIns="71792" rIns="71792" bIns="7179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Lesser cost than Djikstra if consistent heuristic  </a:t>
          </a:r>
        </a:p>
      </dsp:txBody>
      <dsp:txXfrm>
        <a:off x="783498" y="4241304"/>
        <a:ext cx="4858476" cy="678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7D078-93F0-4CFB-851D-D87ECC9210C3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AABF5F-BB66-46C6-925E-CC9744F89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Julius Caesar and Mark Anthony</a:t>
            </a:r>
          </a:p>
          <a:p>
            <a:r>
              <a:rPr lang="en-US"/>
              <a:t>32 years to map the world</a:t>
            </a:r>
          </a:p>
          <a:p>
            <a:r>
              <a:rPr lang="en-US"/>
              <a:t>1. Highway Dimension, Shortest Paths, and Provably Efficient Algorithms </a:t>
            </a:r>
            <a:r>
              <a:rPr lang="en-US" err="1"/>
              <a:t>Ittai</a:t>
            </a:r>
            <a:r>
              <a:rPr lang="en-US"/>
              <a:t> Abraham∗ , Amos Fiat† , Andrew V. Goldberg‡ , Renato F. Werneck§</a:t>
            </a:r>
          </a:p>
          <a:p>
            <a:r>
              <a:rPr lang="en-US"/>
              <a:t>2. https://drivethruhistoryadventures.com/roads-roman-empire/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ABF5F-BB66-46C6-925E-CC9744F89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50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Heuristic: An indicator/metric used as an estimate to the  distance to the goal node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ABF5F-BB66-46C6-925E-CC9744F890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9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Zaharija, Goran &amp; Mladenovic, Sasa &amp; </a:t>
            </a:r>
            <a:r>
              <a:rPr lang="en-US" err="1"/>
              <a:t>Dunić</a:t>
            </a:r>
            <a:r>
              <a:rPr lang="en-US"/>
              <a:t>, Stefan. (2017). Cognitive Agents and Learning Problems. International Journal of Intelligent Systems and Applications. 9. 1-7. 10.5815/ijisa.2017.03.01.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AABF5F-BB66-46C6-925E-CC9744F890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B2BF-CFA7-4863-BBD8-6755C8F72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24115-F39C-40B7-8EE2-FE525E3B3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6327-EB3A-4CBC-86A6-AB10FFB4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4B09A-A7F2-4271-9F79-A45EEE46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4D5C9-7977-45E4-8C44-09A0146D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3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6229-5E85-4FEF-B5BB-DA7AFAEF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E7F8EE-CC2D-4443-AE24-0EFC687387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E9C40-64A3-4A36-8E1A-7A7D27A5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EF544-09AC-4685-AF36-E6ABDFE0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E3247-BCC9-4494-9A2B-8A2BF32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8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021DE3-F8FF-4319-9DA5-0C4746AE8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9E8B06-FB41-42A9-8E41-8D249385F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4B93-5216-439A-B2C3-1A347E3C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7CD8F-A178-460F-BC6A-8CCCB47C8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37C16-4765-420E-BF40-AE9F5E844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5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050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519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267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638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54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59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6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8DD2-B59B-48BF-BF18-8548B439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40BB8-41CD-4E25-8229-9ACE8B88F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BFCD8-C5D9-4704-B438-D6501C36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35E5B-FEA3-4BC6-9B61-83929A66E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9C571-7671-474B-BB73-928F947C7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06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0336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635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073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4ED3E-928C-4B48-B0FB-32F5B6965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ADA5B-5F5F-4988-A10E-4CF0E9AD7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187C2-05DF-4462-ACD1-417554F05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79388-4EB4-427E-94D2-A8C84B67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7A2BC-7E4C-4500-9C02-034128A0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9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4FB31-280D-472A-8652-5B68F595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E01B-F49F-40B4-BCE2-BA9CA342FD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4BF8B-55DE-4B49-8CDB-1758FA2F7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5A6CB-52A2-4BE3-B78C-B59C4002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3D6CE1-1125-4174-BC25-7A7EE115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8407B-5598-4250-B3AC-8AA2686D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0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7018-36C5-444E-A155-0036BE859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3922F-57E4-4985-A4D5-2FE7A9C36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63AB24-B310-4092-9880-394D2ECD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5FD541-603C-4AB6-93B4-A69BD876D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C8C1F7-D83E-4FA6-A0D1-8FC3886F4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801D8-6465-4F35-90B9-E445BB44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AB80DC-770D-45AF-991A-A2D86DC02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8B338-F87C-4807-A03C-EE3038241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3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2469-9DC4-464D-9A63-4B9E6BC4B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FA9B-14A1-4EFD-977E-78687DCE5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B9C83-53BE-4F8E-9062-3A01160D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5BB6A-32E0-43EB-835F-4AD11A820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3C6C63-2D3E-46D9-A8C8-63DA871E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673A1-FD7B-4D28-BFC4-3E8D4366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24A47-CA1A-43D1-B3AF-2A604568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2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D585C-268F-415C-BB11-3ACF877A5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6CD34-1680-4890-B607-C107C257E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8032-27AC-4CB0-9F20-A78F420B8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60B45-7D01-4C42-BB39-17C52836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98245-3EC9-4805-81B9-13AF1BB12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8A688-ED71-4B78-803C-0E6DF4468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EFBC6-E560-462F-93E3-52ACC42B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5ABE67-8F09-457E-B0C7-B453677CC0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BBE126-91A0-46AC-A4D6-4D26E8150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0DB58-D614-429D-BEC5-DD90D400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97891-14AC-4FA8-818A-3C2120EC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15E90-F104-4313-8096-353C3B08A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3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B06F3-3AC8-4EDD-89AA-D2162B7D4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25BE6-9E0E-4F55-A0BA-B5466BECC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F17BE2-423E-41A5-AEF2-852167237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28F02-C6AF-4016-9D12-FBFD4659C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4DAC3-7664-433A-A8E6-98635F3BE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4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7D9AC74-BFA1-4402-B8D9-9354801FDD8D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463CBB4-9F9A-45F0-B751-BD39C5D8FC1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274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thruhistoryadventures.com/roads-roman-empire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02CC-8DD0-422C-B9DC-2773C27F5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8494" y="2052734"/>
            <a:ext cx="6435012" cy="90672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>
                <a:solidFill>
                  <a:srgbClr val="00B0F0"/>
                </a:solidFill>
              </a:rPr>
              <a:t>Shortest Path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C8B579-097B-4B1F-A2F0-3BC44C88D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3237" y="3172830"/>
            <a:ext cx="4585525" cy="165576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Syed Hammad Ali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Muhammad Salman Abid</a:t>
            </a:r>
            <a:endParaRPr lang="en-US"/>
          </a:p>
          <a:p>
            <a:r>
              <a:rPr lang="en-US">
                <a:solidFill>
                  <a:schemeClr val="bg1"/>
                </a:solidFill>
                <a:cs typeface="Calibri"/>
              </a:rPr>
              <a:t>Syed Muhammad Ammar </a:t>
            </a:r>
            <a:r>
              <a:rPr lang="en-US" err="1">
                <a:solidFill>
                  <a:schemeClr val="bg1"/>
                </a:solidFill>
                <a:cs typeface="Calibri"/>
              </a:rPr>
              <a:t>Alam</a:t>
            </a:r>
          </a:p>
          <a:p>
            <a:r>
              <a:rPr lang="en-US">
                <a:solidFill>
                  <a:schemeClr val="bg1"/>
                </a:solidFill>
                <a:cs typeface="Calibri"/>
              </a:rPr>
              <a:t>Agha Syed Nasir Mahmood </a:t>
            </a:r>
            <a:r>
              <a:rPr lang="en-US" err="1">
                <a:solidFill>
                  <a:schemeClr val="bg1"/>
                </a:solidFill>
                <a:cs typeface="Calibri"/>
              </a:rPr>
              <a:t>Azeemi</a:t>
            </a:r>
            <a:r>
              <a:rPr lang="en-US">
                <a:solidFill>
                  <a:schemeClr val="bg1"/>
                </a:solidFill>
                <a:cs typeface="Calibri"/>
              </a:rPr>
              <a:t>  </a:t>
            </a: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DAE16-7F98-47C6-8D20-9E037EF6670D}"/>
              </a:ext>
            </a:extLst>
          </p:cNvPr>
          <p:cNvSpPr txBox="1"/>
          <p:nvPr/>
        </p:nvSpPr>
        <p:spPr>
          <a:xfrm>
            <a:off x="0" y="6581001"/>
            <a:ext cx="3163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bg1"/>
                </a:solidFill>
              </a:rPr>
              <a:t>Image Credits: NASA</a:t>
            </a:r>
          </a:p>
        </p:txBody>
      </p:sp>
    </p:spTree>
    <p:extLst>
      <p:ext uri="{BB962C8B-B14F-4D97-AF65-F5344CB8AC3E}">
        <p14:creationId xmlns:p14="http://schemas.microsoft.com/office/powerpoint/2010/main" val="296738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AEBE-B670-47CE-A116-E68A73CD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494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>
                <a:solidFill>
                  <a:srgbClr val="FFFFFF"/>
                </a:solidFill>
              </a:rPr>
              <a:t>Dijkstra's </a:t>
            </a:r>
            <a:br>
              <a:rPr lang="en-US" sz="4400" spc="200"/>
            </a:br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- pseudocode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2A539EF-D36F-4214-8546-2162CE8A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2" y="1747018"/>
            <a:ext cx="6236506" cy="337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1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8FE6-EFA9-4920-B5B6-934651B7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BellMan-ford algorithm - Theory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628F35-B807-47F0-B36A-8AB6245E0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69849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801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AEBE-B670-47CE-A116-E68A73CD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Bellman-ford algorithm - pseudocode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C09A580-4D84-49DD-8004-E77819B09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23404"/>
            <a:ext cx="5459470" cy="341216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493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529B-3DDF-490E-8C69-B76E94E3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Bellman-ford algorithm – step by step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5C94DF65-1618-4977-8668-AEF8D14F3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44" y="2195074"/>
            <a:ext cx="3254679" cy="3897906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DD9BB4A-AB59-408A-BB80-7D58A50D1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34609"/>
              </p:ext>
            </p:extLst>
          </p:nvPr>
        </p:nvGraphicFramePr>
        <p:xfrm>
          <a:off x="3681817" y="1933225"/>
          <a:ext cx="816863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439">
                  <a:extLst>
                    <a:ext uri="{9D8B030D-6E8A-4147-A177-3AD203B41FA5}">
                      <a16:colId xmlns:a16="http://schemas.microsoft.com/office/drawing/2014/main" val="2692952090"/>
                    </a:ext>
                  </a:extLst>
                </a:gridCol>
                <a:gridCol w="1361439">
                  <a:extLst>
                    <a:ext uri="{9D8B030D-6E8A-4147-A177-3AD203B41FA5}">
                      <a16:colId xmlns:a16="http://schemas.microsoft.com/office/drawing/2014/main" val="592069571"/>
                    </a:ext>
                  </a:extLst>
                </a:gridCol>
                <a:gridCol w="1356986">
                  <a:extLst>
                    <a:ext uri="{9D8B030D-6E8A-4147-A177-3AD203B41FA5}">
                      <a16:colId xmlns:a16="http://schemas.microsoft.com/office/drawing/2014/main" val="3043180526"/>
                    </a:ext>
                  </a:extLst>
                </a:gridCol>
                <a:gridCol w="1365893">
                  <a:extLst>
                    <a:ext uri="{9D8B030D-6E8A-4147-A177-3AD203B41FA5}">
                      <a16:colId xmlns:a16="http://schemas.microsoft.com/office/drawing/2014/main" val="1968450517"/>
                    </a:ext>
                  </a:extLst>
                </a:gridCol>
                <a:gridCol w="1361439">
                  <a:extLst>
                    <a:ext uri="{9D8B030D-6E8A-4147-A177-3AD203B41FA5}">
                      <a16:colId xmlns:a16="http://schemas.microsoft.com/office/drawing/2014/main" val="4065196594"/>
                    </a:ext>
                  </a:extLst>
                </a:gridCol>
                <a:gridCol w="1361439">
                  <a:extLst>
                    <a:ext uri="{9D8B030D-6E8A-4147-A177-3AD203B41FA5}">
                      <a16:colId xmlns:a16="http://schemas.microsoft.com/office/drawing/2014/main" val="3114233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  <a:latin typeface="Tw Cen MT Condensed Extra Bold"/>
                        </a:rPr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30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TW Cen MT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TW Cen MT"/>
                        </a:rPr>
                        <a:t>∞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TW Cen MT"/>
                        </a:rPr>
                        <a:t>∞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TW Cen MT"/>
                        </a:rPr>
                        <a:t>∞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latin typeface="TW Cen MT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7769488"/>
                  </a:ext>
                </a:extLst>
              </a:tr>
            </a:tbl>
          </a:graphicData>
        </a:graphic>
      </p:graphicFrame>
      <p:pic>
        <p:nvPicPr>
          <p:cNvPr id="5" name="Picture 5" descr="A picture containing chat or text message&#10;&#10;Description automatically generated">
            <a:extLst>
              <a:ext uri="{FF2B5EF4-FFF2-40B4-BE49-F238E27FC236}">
                <a16:creationId xmlns:a16="http://schemas.microsoft.com/office/drawing/2014/main" id="{107B35F4-FFAC-49D2-9CD2-587E6BCB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15" y="3242491"/>
            <a:ext cx="2743200" cy="644416"/>
          </a:xfrm>
          <a:prstGeom prst="rect">
            <a:avLst/>
          </a:prstGeom>
        </p:spPr>
      </p:pic>
      <p:pic>
        <p:nvPicPr>
          <p:cNvPr id="6" name="Picture 6" descr="A close up of a ball&#10;&#10;Description automatically generated">
            <a:extLst>
              <a:ext uri="{FF2B5EF4-FFF2-40B4-BE49-F238E27FC236}">
                <a16:creationId xmlns:a16="http://schemas.microsoft.com/office/drawing/2014/main" id="{AD3752E4-F610-4B21-B1D7-CBCE3BEA9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784" y="3201672"/>
            <a:ext cx="2743200" cy="684299"/>
          </a:xfrm>
          <a:prstGeom prst="rect">
            <a:avLst/>
          </a:prstGeom>
        </p:spPr>
      </p:pic>
      <p:pic>
        <p:nvPicPr>
          <p:cNvPr id="7" name="Picture 7" descr="A close up of a watch&#10;&#10;Description automatically generated">
            <a:extLst>
              <a:ext uri="{FF2B5EF4-FFF2-40B4-BE49-F238E27FC236}">
                <a16:creationId xmlns:a16="http://schemas.microsoft.com/office/drawing/2014/main" id="{0DBD3090-97F6-47BC-8989-97E8AB930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715" y="4457181"/>
            <a:ext cx="2743200" cy="678489"/>
          </a:xfrm>
          <a:prstGeom prst="rect">
            <a:avLst/>
          </a:prstGeom>
        </p:spPr>
      </p:pic>
      <p:pic>
        <p:nvPicPr>
          <p:cNvPr id="8" name="Picture 8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1F432009-3DC2-4164-AC88-EAABD1858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6783" y="4412133"/>
            <a:ext cx="2743200" cy="726831"/>
          </a:xfrm>
          <a:prstGeom prst="rect">
            <a:avLst/>
          </a:prstGeom>
        </p:spPr>
      </p:pic>
      <p:pic>
        <p:nvPicPr>
          <p:cNvPr id="9" name="Picture 9" descr="A clock in the middle of a watch&#10;&#10;Description automatically generated">
            <a:extLst>
              <a:ext uri="{FF2B5EF4-FFF2-40B4-BE49-F238E27FC236}">
                <a16:creationId xmlns:a16="http://schemas.microsoft.com/office/drawing/2014/main" id="{F2DB1A35-0D3E-4679-B2D4-D8B87A4FF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249" y="5487283"/>
            <a:ext cx="2743200" cy="7268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0D24FF-28B9-4888-B780-F57F8102DB3D}"/>
              </a:ext>
            </a:extLst>
          </p:cNvPr>
          <p:cNvSpPr txBox="1"/>
          <p:nvPr/>
        </p:nvSpPr>
        <p:spPr>
          <a:xfrm>
            <a:off x="4724400" y="378494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F7CDA-13B7-4CA8-8E72-5A71A6074E20}"/>
              </a:ext>
            </a:extLst>
          </p:cNvPr>
          <p:cNvSpPr txBox="1"/>
          <p:nvPr/>
        </p:nvSpPr>
        <p:spPr>
          <a:xfrm>
            <a:off x="9167878" y="-1166095"/>
            <a:ext cx="27431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UD Digi Kyokasho NP-B"/>
              <a:ea typeface="UD Digi Kyokasho NP-B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2035C0B3-FA83-4300-A85C-E7C1F87149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609" y="3050806"/>
            <a:ext cx="2727412" cy="182281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2B52156-7EBD-41E9-9FAA-821E3F656B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1741" y="3046956"/>
            <a:ext cx="2733284" cy="189979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5441330-E3C8-4ED9-BCBE-106284DD7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8673" y="4273919"/>
            <a:ext cx="2628900" cy="189065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11DD288-1D0C-403A-8DDE-51FE1071FE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7308" y="4261654"/>
            <a:ext cx="2581275" cy="19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67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8FE6-EFA9-4920-B5B6-934651B7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A* ALGORITHM -THEORY</a:t>
            </a:r>
          </a:p>
        </p:txBody>
      </p:sp>
      <p:graphicFrame>
        <p:nvGraphicFramePr>
          <p:cNvPr id="6769" name="Content Placeholder 6766">
            <a:extLst>
              <a:ext uri="{FF2B5EF4-FFF2-40B4-BE49-F238E27FC236}">
                <a16:creationId xmlns:a16="http://schemas.microsoft.com/office/drawing/2014/main" id="{F53B4844-BD13-49C7-AA9A-711196BAE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4018670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41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C78E1-AF9F-40B0-91FE-0E909FB8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A* Algorithm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2E88-16D2-4DE1-9213-1966EBDAA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342900" indent="-342900">
              <a:buFont typeface="Wingdings" panose="020B0602020104020603" pitchFamily="34" charset="0"/>
              <a:buChar char="§"/>
            </a:pPr>
            <a:r>
              <a:rPr lang="en-US"/>
              <a:t>An informed-search algorithm</a:t>
            </a:r>
          </a:p>
          <a:p>
            <a:pPr marL="342900" indent="-342900">
              <a:buFont typeface="Wingdings" panose="020B0602020104020603" pitchFamily="34" charset="0"/>
              <a:buChar char="§"/>
            </a:pPr>
            <a:r>
              <a:rPr lang="en-US"/>
              <a:t>Non-Greedy version of Best-First</a:t>
            </a:r>
          </a:p>
          <a:p>
            <a:pPr marL="342900" indent="-342900">
              <a:buFont typeface="Wingdings" panose="020B0602020104020603" pitchFamily="34" charset="0"/>
              <a:buChar char="§"/>
            </a:pPr>
            <a:r>
              <a:rPr lang="en-US"/>
              <a:t>Estimates the cost of the entire path while evaluating each node</a:t>
            </a:r>
          </a:p>
          <a:p>
            <a:pPr marL="342900" indent="-342900">
              <a:buFont typeface="Wingdings" panose="020B0602020104020603" pitchFamily="34" charset="0"/>
              <a:buChar char="§"/>
            </a:pPr>
            <a:r>
              <a:rPr lang="en-US"/>
              <a:t>F(n) = g(n) + h(n)</a:t>
            </a:r>
          </a:p>
          <a:p>
            <a:pPr marL="342900" indent="-342900">
              <a:buFont typeface="Wingdings" panose="020B0602020104020603" pitchFamily="34" charset="0"/>
              <a:buChar char="§"/>
            </a:pPr>
            <a:r>
              <a:rPr lang="en-US"/>
              <a:t>If h(n) is admissible, finding the least-cost path is guaranteed.</a:t>
            </a:r>
          </a:p>
        </p:txBody>
      </p:sp>
    </p:spTree>
    <p:extLst>
      <p:ext uri="{BB962C8B-B14F-4D97-AF65-F5344CB8AC3E}">
        <p14:creationId xmlns:p14="http://schemas.microsoft.com/office/powerpoint/2010/main" val="3100059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BCA5-53D8-4062-BF01-8B27D214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Empirical Analysis</a:t>
            </a:r>
          </a:p>
        </p:txBody>
      </p: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B5DAF7F1-14D6-4839-9920-CD594B903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567" y="1960880"/>
            <a:ext cx="6789195" cy="4348480"/>
          </a:xfrm>
        </p:spPr>
      </p:pic>
    </p:spTree>
    <p:extLst>
      <p:ext uri="{BB962C8B-B14F-4D97-AF65-F5344CB8AC3E}">
        <p14:creationId xmlns:p14="http://schemas.microsoft.com/office/powerpoint/2010/main" val="2852704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67928B-DF74-43C9-81F9-786610B75E40}"/>
              </a:ext>
            </a:extLst>
          </p:cNvPr>
          <p:cNvSpPr txBox="1"/>
          <p:nvPr/>
        </p:nvSpPr>
        <p:spPr>
          <a:xfrm>
            <a:off x="406400" y="273877"/>
            <a:ext cx="28978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200AC7-ACA5-446E-AAB7-0907E20FB940}"/>
              </a:ext>
            </a:extLst>
          </p:cNvPr>
          <p:cNvSpPr txBox="1"/>
          <p:nvPr/>
        </p:nvSpPr>
        <p:spPr>
          <a:xfrm>
            <a:off x="406400" y="1035878"/>
            <a:ext cx="7061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1. Highway Dimension, Shortest Paths, and Provably Efficient Algorithms Ittai Abraham∗ , Amos Fiat† , Andrew V. Goldberg‡ , Renato F. Werneck§</a:t>
            </a:r>
          </a:p>
          <a:p>
            <a:r>
              <a:rPr lang="en-US">
                <a:ea typeface="+mn-lt"/>
                <a:cs typeface="+mn-lt"/>
              </a:rPr>
              <a:t>2. </a:t>
            </a:r>
            <a:r>
              <a:rPr lang="en-US">
                <a:ea typeface="+mn-lt"/>
                <a:cs typeface="+mn-lt"/>
                <a:hlinkClick r:id="rId2"/>
              </a:rPr>
              <a:t>https://drivethruhistoryadventures.com/roads-roman-empire/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0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12"/>
                    </a14:imgEffect>
                    <a14:imgEffect>
                      <a14:saturation sat="158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C32F5-2AAB-4DAE-BC20-BBB4F60CF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48857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/>
              <a:t>il </a:t>
            </a:r>
            <a:r>
              <a:rPr lang="en-US" err="1"/>
              <a:t>problema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D703D-AC1C-4CF0-9AD1-4A5A38300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402336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The most popular problem throughout history</a:t>
            </a:r>
          </a:p>
          <a:p>
            <a:endParaRPr lang="en-US"/>
          </a:p>
          <a:p>
            <a:r>
              <a:rPr lang="en-US"/>
              <a:t>Romans built huge road networks with milestones</a:t>
            </a:r>
          </a:p>
          <a:p>
            <a:endParaRPr lang="en-US"/>
          </a:p>
          <a:p>
            <a:r>
              <a:rPr lang="en-US"/>
              <a:t>Mapping the ‘world’ was hard…</a:t>
            </a:r>
          </a:p>
          <a:p>
            <a:endParaRPr lang="en-US"/>
          </a:p>
          <a:p>
            <a:r>
              <a:rPr lang="en-US"/>
              <a:t>Still unclear how the Romans computed shortest paths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F92AA-F040-4638-8F3A-3E21BD573C76}"/>
              </a:ext>
            </a:extLst>
          </p:cNvPr>
          <p:cNvSpPr txBox="1"/>
          <p:nvPr/>
        </p:nvSpPr>
        <p:spPr>
          <a:xfrm>
            <a:off x="-83976" y="6581001"/>
            <a:ext cx="3163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/>
              <a:t>Image Credits: drivethruhistoryadventures.com</a:t>
            </a:r>
          </a:p>
        </p:txBody>
      </p:sp>
    </p:spTree>
    <p:extLst>
      <p:ext uri="{BB962C8B-B14F-4D97-AF65-F5344CB8AC3E}">
        <p14:creationId xmlns:p14="http://schemas.microsoft.com/office/powerpoint/2010/main" val="1120341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64E12-C72C-475A-BC57-E5A153E9F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0CC6C-6A41-4E81-97E4-787B44760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/>
              <a:t>Strategic planning and construction of road networks</a:t>
            </a:r>
          </a:p>
          <a:p>
            <a:r>
              <a:rPr lang="en-US"/>
              <a:t>Optimization Problems in Computer Science </a:t>
            </a:r>
          </a:p>
          <a:p>
            <a:r>
              <a:rPr lang="en-US"/>
              <a:t>Airline Ticketing systems</a:t>
            </a:r>
          </a:p>
          <a:p>
            <a:r>
              <a:rPr lang="en-US"/>
              <a:t>Self-Driving Cars</a:t>
            </a:r>
          </a:p>
          <a:p>
            <a:r>
              <a:rPr lang="en-US"/>
              <a:t>Maps</a:t>
            </a:r>
          </a:p>
          <a:p>
            <a:r>
              <a:rPr lang="en-US"/>
              <a:t>Basically if it can be modelled as a graph…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2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862B-5D5A-4829-9931-26671664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A6AB-118A-48C9-AEF1-400646AC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Best-First Search (Informed Search)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/>
              <a:t>Dijkstra's Algorithm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Bellman-Ford algorithm</a:t>
            </a:r>
            <a:endParaRPr lang="en-US"/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>
                <a:ea typeface="+mn-lt"/>
                <a:cs typeface="+mn-lt"/>
              </a:rPr>
              <a:t>A* 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8FE6-EFA9-4920-B5B6-934651B7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Best-first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algorithm - Theory</a:t>
            </a:r>
          </a:p>
        </p:txBody>
      </p:sp>
      <p:graphicFrame>
        <p:nvGraphicFramePr>
          <p:cNvPr id="279" name="Content Placeholder 276">
            <a:extLst>
              <a:ext uri="{FF2B5EF4-FFF2-40B4-BE49-F238E27FC236}">
                <a16:creationId xmlns:a16="http://schemas.microsoft.com/office/drawing/2014/main" id="{1DA8D0D3-8E63-4BFA-86EB-DF33C2BDEB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01675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222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32ADF-4A02-41A2-AC8F-64BE5674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/>
              <a:t>Best-First Search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EB0DF-3CC0-4415-822E-9CDD1B1ED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US" sz="2400"/>
              <a:t>Also called Informed Search</a:t>
            </a:r>
          </a:p>
          <a:p>
            <a:r>
              <a:rPr lang="en-US" sz="2400"/>
              <a:t>A smarter version of the Breadth-First search</a:t>
            </a:r>
          </a:p>
          <a:p>
            <a:r>
              <a:rPr lang="en-US" sz="2400"/>
              <a:t>An evaluation function f(n) is used as the heuristic </a:t>
            </a:r>
          </a:p>
          <a:p>
            <a:r>
              <a:rPr lang="en-US" sz="2400"/>
              <a:t>The heuristic is used to determine the adjacent node most promising</a:t>
            </a:r>
          </a:p>
          <a:p>
            <a:r>
              <a:rPr lang="en-US" sz="2400"/>
              <a:t>Keyword: Promising (i.e. does not guarantee)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4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86BE877-8405-42B2-A8E4-BF4224E015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F4916F3-5270-48BF-8D54-7990F611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0178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CAEBE-B670-47CE-A116-E68A73CD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454" y="640080"/>
            <a:ext cx="449440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>
                <a:solidFill>
                  <a:srgbClr val="FFFFFF"/>
                </a:solidFill>
              </a:rPr>
              <a:t>Best-first </a:t>
            </a:r>
            <a:br>
              <a:rPr lang="en-US" sz="4400" spc="200">
                <a:solidFill>
                  <a:srgbClr val="FFFFFF"/>
                </a:solidFill>
              </a:rPr>
            </a:br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 - pseudocode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49244C8-BD6D-4309-8235-706CBF26E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06857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2A539EF-D36F-4214-8546-2162CE8A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4" y="996712"/>
            <a:ext cx="5455921" cy="46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013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88FE6-EFA9-4920-B5B6-934651B7D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Dijkstra's algorithm - Theory</a:t>
            </a:r>
          </a:p>
        </p:txBody>
      </p:sp>
      <p:graphicFrame>
        <p:nvGraphicFramePr>
          <p:cNvPr id="52" name="Content Placeholder 49">
            <a:extLst>
              <a:ext uri="{FF2B5EF4-FFF2-40B4-BE49-F238E27FC236}">
                <a16:creationId xmlns:a16="http://schemas.microsoft.com/office/drawing/2014/main" id="{8892CA5C-3A97-4115-B101-F8A5384FD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254496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516556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Application>Microsoft Office PowerPoint</Application>
  <PresentationFormat>Widescreen</PresentationFormat>
  <Slides>16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Integral</vt:lpstr>
      <vt:lpstr>Shortest Path Problem</vt:lpstr>
      <vt:lpstr>PowerPoint Presentation</vt:lpstr>
      <vt:lpstr>il problema</vt:lpstr>
      <vt:lpstr>uSES</vt:lpstr>
      <vt:lpstr>The Algorithms</vt:lpstr>
      <vt:lpstr>Best-first algorithm - Theory</vt:lpstr>
      <vt:lpstr>Best-First Search</vt:lpstr>
      <vt:lpstr>Best-first  algorithm - pseudocode</vt:lpstr>
      <vt:lpstr>Dijkstra's algorithm - Theory</vt:lpstr>
      <vt:lpstr>Dijkstra's  algorithm - pseudocode</vt:lpstr>
      <vt:lpstr>BellMan-ford algorithm - Theory</vt:lpstr>
      <vt:lpstr>Bellman-ford algorithm - pseudocode</vt:lpstr>
      <vt:lpstr>Bellman-ford algorithm – step by step</vt:lpstr>
      <vt:lpstr>A* ALGORITHM -THEORY</vt:lpstr>
      <vt:lpstr>A* Algorithm</vt:lpstr>
      <vt:lpstr>Empirical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Shortest Path Problem</dc:title>
  <dc:creator>Ammar Alam</dc:creator>
  <cp:revision>2</cp:revision>
  <dcterms:created xsi:type="dcterms:W3CDTF">2020-12-01T13:50:36Z</dcterms:created>
  <dcterms:modified xsi:type="dcterms:W3CDTF">2020-12-02T16:10:08Z</dcterms:modified>
</cp:coreProperties>
</file>